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60" r:id="rId5"/>
    <p:sldId id="259" r:id="rId6"/>
    <p:sldId id="258" r:id="rId7"/>
    <p:sldId id="267" r:id="rId8"/>
    <p:sldId id="262" r:id="rId9"/>
    <p:sldId id="261" r:id="rId10"/>
    <p:sldId id="268" r:id="rId11"/>
    <p:sldId id="263" r:id="rId12"/>
    <p:sldId id="264" r:id="rId13"/>
    <p:sldId id="265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vi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14" autoAdjust="0"/>
    <p:restoredTop sz="83813" autoAdjust="0"/>
  </p:normalViewPr>
  <p:slideViewPr>
    <p:cSldViewPr>
      <p:cViewPr>
        <p:scale>
          <a:sx n="71" d="100"/>
          <a:sy n="71" d="100"/>
        </p:scale>
        <p:origin x="-21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1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3225-1C69-4247-8AAF-67FE613CBF0A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C786-A98F-4B76-9EF1-A6E22108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FEB6D-DCAA-4109-BAA6-FE8DABAE7A20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A642-8461-4FC6-A3D1-3CBD391C2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Close to Red – Less signal</a:t>
            </a:r>
          </a:p>
          <a:p>
            <a:endParaRPr lang="en-US" baseline="0" dirty="0" smtClean="0"/>
          </a:p>
          <a:p>
            <a:r>
              <a:rPr lang="en-US" dirty="0" smtClean="0"/>
              <a:t>Visib</a:t>
            </a:r>
            <a:r>
              <a:rPr lang="en-US" baseline="0" dirty="0" smtClean="0"/>
              <a:t>ility: </a:t>
            </a:r>
          </a:p>
          <a:p>
            <a:r>
              <a:rPr lang="en-US" baseline="0" dirty="0" smtClean="0"/>
              <a:t>Buildings can block signal behind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Model</a:t>
            </a:r>
            <a:r>
              <a:rPr lang="en-US" baseline="0" dirty="0" smtClean="0"/>
              <a:t> – DEM</a:t>
            </a:r>
          </a:p>
          <a:p>
            <a:r>
              <a:rPr lang="en-US" baseline="0" dirty="0" smtClean="0"/>
              <a:t>Extrude Buildings</a:t>
            </a:r>
          </a:p>
          <a:p>
            <a:r>
              <a:rPr lang="en-US" baseline="0" dirty="0" smtClean="0"/>
              <a:t>Extrude Access Point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Point:</a:t>
            </a:r>
          </a:p>
          <a:p>
            <a:r>
              <a:rPr lang="en-US" dirty="0" smtClean="0"/>
              <a:t>Connects end</a:t>
            </a:r>
            <a:r>
              <a:rPr lang="en-US" baseline="0" dirty="0" smtClean="0"/>
              <a:t> user</a:t>
            </a:r>
          </a:p>
          <a:p>
            <a:r>
              <a:rPr lang="en-US" baseline="0" dirty="0" smtClean="0"/>
              <a:t>Needs Power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Interference:</a:t>
            </a:r>
          </a:p>
          <a:p>
            <a:r>
              <a:rPr lang="en-US" baseline="0" dirty="0" smtClean="0"/>
              <a:t>Buildings</a:t>
            </a:r>
          </a:p>
          <a:p>
            <a:r>
              <a:rPr lang="en-US" baseline="0" dirty="0" smtClean="0"/>
              <a:t>Electro Magnetic</a:t>
            </a:r>
            <a:br>
              <a:rPr lang="en-US" baseline="0" dirty="0" smtClean="0"/>
            </a:br>
            <a:r>
              <a:rPr lang="en-US" baseline="0" dirty="0" smtClean="0"/>
              <a:t>Home Networking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Schools:</a:t>
            </a:r>
          </a:p>
          <a:p>
            <a:r>
              <a:rPr lang="en-US" dirty="0" smtClean="0"/>
              <a:t>SFA</a:t>
            </a:r>
            <a:r>
              <a:rPr lang="en-US" baseline="0" dirty="0" smtClean="0"/>
              <a:t> Lawn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RV Parks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 Parks:</a:t>
            </a:r>
          </a:p>
          <a:p>
            <a:r>
              <a:rPr lang="en-US" baseline="0" dirty="0" smtClean="0"/>
              <a:t>GIS Mapping &amp; Internet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</a:t>
            </a:r>
            <a:r>
              <a:rPr lang="en-US" baseline="0" dirty="0" smtClean="0"/>
              <a:t> Imagery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Prospective Access Point</a:t>
            </a:r>
            <a:r>
              <a:rPr lang="en-US" baseline="0" dirty="0" smtClean="0"/>
              <a:t> Location:</a:t>
            </a:r>
          </a:p>
          <a:p>
            <a:r>
              <a:rPr lang="en-US" baseline="0" dirty="0" smtClean="0"/>
              <a:t>Lamps, telephone poles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Existing Access Point Location:</a:t>
            </a:r>
          </a:p>
          <a:p>
            <a:r>
              <a:rPr lang="en-US" baseline="0" dirty="0" smtClean="0"/>
              <a:t>Building Side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Access</a:t>
            </a:r>
          </a:p>
          <a:p>
            <a:r>
              <a:rPr lang="en-US" baseline="0" dirty="0" smtClean="0"/>
              <a:t>Bench, Table, Field, Road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Geodatebase</a:t>
            </a:r>
            <a:endParaRPr lang="en-US" baseline="0" dirty="0" smtClean="0"/>
          </a:p>
          <a:p>
            <a:r>
              <a:rPr lang="en-US" baseline="0" dirty="0" smtClean="0"/>
              <a:t>Identify types:</a:t>
            </a:r>
          </a:p>
          <a:p>
            <a:r>
              <a:rPr lang="en-US" baseline="0" dirty="0" smtClean="0"/>
              <a:t>Potential Access Point, Interference, User Access, Existing Access Point Location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Identify Subtypes</a:t>
            </a:r>
          </a:p>
          <a:p>
            <a:r>
              <a:rPr lang="en-US" baseline="0" dirty="0" smtClean="0"/>
              <a:t>Light post, Telephone pole, Building side,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Edit Polygon Feature Data Class – Show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access line - road</a:t>
            </a:r>
          </a:p>
          <a:p>
            <a:endParaRPr lang="en-US" dirty="0" smtClean="0"/>
          </a:p>
          <a:p>
            <a:r>
              <a:rPr lang="en-US" dirty="0" smtClean="0"/>
              <a:t>Interference – Electric</a:t>
            </a:r>
            <a:r>
              <a:rPr lang="en-US" baseline="0" dirty="0" smtClean="0"/>
              <a:t>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Polygons</a:t>
            </a:r>
            <a:r>
              <a:rPr lang="en-US" baseline="0" dirty="0" smtClean="0"/>
              <a:t> show up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A642-8461-4FC6-A3D1-3CBD391C29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40C6-89B1-47EA-910B-4E2EED50A768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9787-9B9E-44F2-98C2-A3390FE13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tif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3276600"/>
            <a:ext cx="1295400" cy="159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54175"/>
            <a:ext cx="7010400" cy="1470025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Planning Outdoor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WiFi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Networks Using Mobile &amp; Field GIS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733800"/>
            <a:ext cx="3030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By: Travis Killen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Date: May 28, 2008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Field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981200"/>
            <a:ext cx="333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GPS Polygon Features</a:t>
            </a:r>
          </a:p>
        </p:txBody>
      </p:sp>
      <p:pic>
        <p:nvPicPr>
          <p:cNvPr id="4098" name="Picture 2" descr="Z:\gis564\Preesentation\polygonProper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743200"/>
            <a:ext cx="2386212" cy="3484093"/>
          </a:xfrm>
          <a:prstGeom prst="rect">
            <a:avLst/>
          </a:prstGeom>
          <a:noFill/>
        </p:spPr>
      </p:pic>
      <p:pic>
        <p:nvPicPr>
          <p:cNvPr id="4099" name="Picture 3" descr="Z:\gis564\Preesentation\trimblePo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743200"/>
            <a:ext cx="235056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Post-Processing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Differential Correction</a:t>
            </a:r>
          </a:p>
        </p:txBody>
      </p:sp>
      <p:pic>
        <p:nvPicPr>
          <p:cNvPr id="5122" name="Picture 2" descr="C:\Users\Travis\AppData\Local\Microsoft\Windows\Temporary Internet Files\Content.IE5\B64PXAHX\MCj043485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17978"/>
            <a:ext cx="1371314" cy="1371314"/>
          </a:xfrm>
          <a:prstGeom prst="rect">
            <a:avLst/>
          </a:prstGeom>
          <a:noFill/>
        </p:spPr>
      </p:pic>
      <p:pic>
        <p:nvPicPr>
          <p:cNvPr id="12" name="Picture 2" descr="C:\Users\Travis\AppData\Local\Microsoft\Windows\Temporary Internet Files\Content.IE5\B64PXAHX\MCj043485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93821">
            <a:off x="2483821" y="2706200"/>
            <a:ext cx="1371314" cy="1371314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371600" y="4032378"/>
            <a:ext cx="457200" cy="2286000"/>
            <a:chOff x="1371600" y="4032378"/>
            <a:chExt cx="457200" cy="22860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381000" y="5022978"/>
              <a:ext cx="2209800" cy="22860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371600" y="6165978"/>
              <a:ext cx="457200" cy="1524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3810000"/>
            <a:ext cx="838200" cy="2514600"/>
            <a:chOff x="2209800" y="3803778"/>
            <a:chExt cx="914400" cy="25146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1562100" y="4680078"/>
              <a:ext cx="2438400" cy="68580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09800" y="6165978"/>
              <a:ext cx="457200" cy="1524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7" name="Picture 7" descr="C:\Users\Travis\AppData\Local\Microsoft\Windows\Temporary Internet Files\Content.IE5\VN1LRFWC\MCj039691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403978"/>
            <a:ext cx="660057" cy="996822"/>
          </a:xfrm>
          <a:prstGeom prst="rect">
            <a:avLst/>
          </a:prstGeom>
          <a:noFill/>
        </p:spPr>
      </p:pic>
      <p:pic>
        <p:nvPicPr>
          <p:cNvPr id="5123" name="Picture 3" descr="Z:\gis564\Preesentation\editor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940" y="2978902"/>
            <a:ext cx="4485460" cy="34218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38800" y="2205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Modify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Tools &amp; Models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057400"/>
            <a:ext cx="268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Multi-Ring Buffer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Visibility</a:t>
            </a:r>
          </a:p>
        </p:txBody>
      </p:sp>
      <p:pic>
        <p:nvPicPr>
          <p:cNvPr id="6148" name="Picture 4" descr="Z:\gis564\Preesentation\multiBuff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81200"/>
            <a:ext cx="2286000" cy="4596254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4876800" y="3048000"/>
            <a:ext cx="3466011" cy="3581400"/>
            <a:chOff x="4876800" y="3048000"/>
            <a:chExt cx="3466011" cy="3581400"/>
          </a:xfrm>
        </p:grpSpPr>
        <p:pic>
          <p:nvPicPr>
            <p:cNvPr id="6147" name="Picture 3" descr="Z:\gis564\Preesentation\bufferEdit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76800" y="3048000"/>
              <a:ext cx="3466011" cy="3563564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5105400" y="3124200"/>
              <a:ext cx="2286000" cy="3505200"/>
              <a:chOff x="5105400" y="3124200"/>
              <a:chExt cx="2286000" cy="3505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6172200" y="5334000"/>
                <a:ext cx="1600200" cy="838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991100" y="5067300"/>
                <a:ext cx="1676400" cy="1447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057900" y="3619500"/>
                <a:ext cx="1828800" cy="838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3D Possibilities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752600"/>
            <a:ext cx="242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Using ArcScene</a:t>
            </a:r>
          </a:p>
        </p:txBody>
      </p:sp>
      <p:pic>
        <p:nvPicPr>
          <p:cNvPr id="7171" name="Picture 3" descr="Z:\gis564\Preesentation\3dWiF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063" y="2316789"/>
            <a:ext cx="5164137" cy="4236411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Weather Station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Z:\gis564\Preesentation\WeatherS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81200"/>
            <a:ext cx="3437673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3581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Easily Compute Distances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Interference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Adjust range of signal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Explore equipment options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284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Maps can be used to: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Questions?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0"/>
            <a:ext cx="2838450" cy="3533775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601" y="5513457"/>
            <a:ext cx="3124199" cy="3539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Even Einstein asked Questions</a:t>
            </a:r>
            <a:endParaRPr lang="en-US" sz="1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vis\AppData\Local\Microsoft\Windows\Temporary Internet Files\Content.IE5\EI2W2CGH\MCj010458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343400"/>
            <a:ext cx="1216454" cy="1214628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472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Outdoor Wireless Networking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2895600"/>
            <a:ext cx="173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Access Point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581400"/>
            <a:ext cx="175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Interference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 flipH="1">
            <a:off x="685800" y="3733800"/>
            <a:ext cx="1390650" cy="1841500"/>
            <a:chOff x="2454" y="1580"/>
            <a:chExt cx="852" cy="1160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54" y="1580"/>
              <a:ext cx="852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458" y="2494"/>
              <a:ext cx="302" cy="132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302" y="0"/>
                </a:cxn>
                <a:cxn ang="0">
                  <a:pos x="292" y="6"/>
                </a:cxn>
                <a:cxn ang="0">
                  <a:pos x="262" y="18"/>
                </a:cxn>
                <a:cxn ang="0">
                  <a:pos x="240" y="24"/>
                </a:cxn>
                <a:cxn ang="0">
                  <a:pos x="218" y="30"/>
                </a:cxn>
                <a:cxn ang="0">
                  <a:pos x="194" y="34"/>
                </a:cxn>
                <a:cxn ang="0">
                  <a:pos x="170" y="36"/>
                </a:cxn>
                <a:cxn ang="0">
                  <a:pos x="170" y="36"/>
                </a:cxn>
                <a:cxn ang="0">
                  <a:pos x="146" y="36"/>
                </a:cxn>
                <a:cxn ang="0">
                  <a:pos x="126" y="34"/>
                </a:cxn>
                <a:cxn ang="0">
                  <a:pos x="98" y="28"/>
                </a:cxn>
                <a:cxn ang="0">
                  <a:pos x="82" y="24"/>
                </a:cxn>
                <a:cxn ang="0">
                  <a:pos x="74" y="2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48" y="22"/>
                </a:cxn>
                <a:cxn ang="0">
                  <a:pos x="28" y="26"/>
                </a:cxn>
                <a:cxn ang="0">
                  <a:pos x="12" y="30"/>
                </a:cxn>
                <a:cxn ang="0">
                  <a:pos x="0" y="3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6" y="126"/>
                </a:cxn>
                <a:cxn ang="0">
                  <a:pos x="32" y="130"/>
                </a:cxn>
                <a:cxn ang="0">
                  <a:pos x="48" y="130"/>
                </a:cxn>
                <a:cxn ang="0">
                  <a:pos x="66" y="132"/>
                </a:cxn>
                <a:cxn ang="0">
                  <a:pos x="138" y="130"/>
                </a:cxn>
                <a:cxn ang="0">
                  <a:pos x="138" y="130"/>
                </a:cxn>
                <a:cxn ang="0">
                  <a:pos x="190" y="128"/>
                </a:cxn>
                <a:cxn ang="0">
                  <a:pos x="212" y="126"/>
                </a:cxn>
                <a:cxn ang="0">
                  <a:pos x="230" y="124"/>
                </a:cxn>
                <a:cxn ang="0">
                  <a:pos x="246" y="118"/>
                </a:cxn>
                <a:cxn ang="0">
                  <a:pos x="260" y="112"/>
                </a:cxn>
                <a:cxn ang="0">
                  <a:pos x="270" y="106"/>
                </a:cxn>
                <a:cxn ang="0">
                  <a:pos x="280" y="96"/>
                </a:cxn>
                <a:cxn ang="0">
                  <a:pos x="280" y="96"/>
                </a:cxn>
                <a:cxn ang="0">
                  <a:pos x="286" y="84"/>
                </a:cxn>
                <a:cxn ang="0">
                  <a:pos x="292" y="70"/>
                </a:cxn>
                <a:cxn ang="0">
                  <a:pos x="296" y="54"/>
                </a:cxn>
                <a:cxn ang="0">
                  <a:pos x="298" y="38"/>
                </a:cxn>
                <a:cxn ang="0">
                  <a:pos x="302" y="12"/>
                </a:cxn>
                <a:cxn ang="0">
                  <a:pos x="302" y="0"/>
                </a:cxn>
                <a:cxn ang="0">
                  <a:pos x="302" y="0"/>
                </a:cxn>
              </a:cxnLst>
              <a:rect l="0" t="0" r="r" b="b"/>
              <a:pathLst>
                <a:path w="302" h="132">
                  <a:moveTo>
                    <a:pt x="302" y="0"/>
                  </a:moveTo>
                  <a:lnTo>
                    <a:pt x="302" y="0"/>
                  </a:lnTo>
                  <a:lnTo>
                    <a:pt x="292" y="6"/>
                  </a:lnTo>
                  <a:lnTo>
                    <a:pt x="262" y="18"/>
                  </a:lnTo>
                  <a:lnTo>
                    <a:pt x="240" y="24"/>
                  </a:lnTo>
                  <a:lnTo>
                    <a:pt x="218" y="30"/>
                  </a:lnTo>
                  <a:lnTo>
                    <a:pt x="194" y="34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46" y="36"/>
                  </a:lnTo>
                  <a:lnTo>
                    <a:pt x="126" y="34"/>
                  </a:lnTo>
                  <a:lnTo>
                    <a:pt x="98" y="28"/>
                  </a:lnTo>
                  <a:lnTo>
                    <a:pt x="82" y="24"/>
                  </a:lnTo>
                  <a:lnTo>
                    <a:pt x="74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48" y="22"/>
                  </a:lnTo>
                  <a:lnTo>
                    <a:pt x="28" y="26"/>
                  </a:lnTo>
                  <a:lnTo>
                    <a:pt x="12" y="30"/>
                  </a:lnTo>
                  <a:lnTo>
                    <a:pt x="0" y="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6" y="126"/>
                  </a:lnTo>
                  <a:lnTo>
                    <a:pt x="32" y="130"/>
                  </a:lnTo>
                  <a:lnTo>
                    <a:pt x="48" y="130"/>
                  </a:lnTo>
                  <a:lnTo>
                    <a:pt x="66" y="132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90" y="128"/>
                  </a:lnTo>
                  <a:lnTo>
                    <a:pt x="212" y="126"/>
                  </a:lnTo>
                  <a:lnTo>
                    <a:pt x="230" y="124"/>
                  </a:lnTo>
                  <a:lnTo>
                    <a:pt x="246" y="118"/>
                  </a:lnTo>
                  <a:lnTo>
                    <a:pt x="260" y="112"/>
                  </a:lnTo>
                  <a:lnTo>
                    <a:pt x="270" y="106"/>
                  </a:lnTo>
                  <a:lnTo>
                    <a:pt x="280" y="96"/>
                  </a:lnTo>
                  <a:lnTo>
                    <a:pt x="280" y="96"/>
                  </a:lnTo>
                  <a:lnTo>
                    <a:pt x="286" y="84"/>
                  </a:lnTo>
                  <a:lnTo>
                    <a:pt x="292" y="70"/>
                  </a:lnTo>
                  <a:lnTo>
                    <a:pt x="296" y="54"/>
                  </a:lnTo>
                  <a:lnTo>
                    <a:pt x="298" y="38"/>
                  </a:lnTo>
                  <a:lnTo>
                    <a:pt x="302" y="12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99A7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58" y="2582"/>
              <a:ext cx="280" cy="44"/>
            </a:xfrm>
            <a:custGeom>
              <a:avLst/>
              <a:gdLst/>
              <a:ahLst/>
              <a:cxnLst>
                <a:cxn ang="0">
                  <a:pos x="226" y="4"/>
                </a:cxn>
                <a:cxn ang="0">
                  <a:pos x="226" y="4"/>
                </a:cxn>
                <a:cxn ang="0">
                  <a:pos x="200" y="2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150" y="2"/>
                </a:cxn>
                <a:cxn ang="0">
                  <a:pos x="124" y="2"/>
                </a:cxn>
                <a:cxn ang="0">
                  <a:pos x="124" y="2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64" y="0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24" y="2"/>
                </a:cxn>
                <a:cxn ang="0">
                  <a:pos x="0" y="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6" y="38"/>
                </a:cxn>
                <a:cxn ang="0">
                  <a:pos x="32" y="42"/>
                </a:cxn>
                <a:cxn ang="0">
                  <a:pos x="48" y="42"/>
                </a:cxn>
                <a:cxn ang="0">
                  <a:pos x="66" y="44"/>
                </a:cxn>
                <a:cxn ang="0">
                  <a:pos x="138" y="42"/>
                </a:cxn>
                <a:cxn ang="0">
                  <a:pos x="138" y="42"/>
                </a:cxn>
                <a:cxn ang="0">
                  <a:pos x="190" y="40"/>
                </a:cxn>
                <a:cxn ang="0">
                  <a:pos x="210" y="38"/>
                </a:cxn>
                <a:cxn ang="0">
                  <a:pos x="230" y="36"/>
                </a:cxn>
                <a:cxn ang="0">
                  <a:pos x="246" y="30"/>
                </a:cxn>
                <a:cxn ang="0">
                  <a:pos x="260" y="24"/>
                </a:cxn>
                <a:cxn ang="0">
                  <a:pos x="270" y="18"/>
                </a:cxn>
                <a:cxn ang="0">
                  <a:pos x="280" y="8"/>
                </a:cxn>
                <a:cxn ang="0">
                  <a:pos x="280" y="8"/>
                </a:cxn>
                <a:cxn ang="0">
                  <a:pos x="278" y="8"/>
                </a:cxn>
                <a:cxn ang="0">
                  <a:pos x="278" y="8"/>
                </a:cxn>
                <a:cxn ang="0">
                  <a:pos x="252" y="6"/>
                </a:cxn>
                <a:cxn ang="0">
                  <a:pos x="226" y="4"/>
                </a:cxn>
                <a:cxn ang="0">
                  <a:pos x="226" y="4"/>
                </a:cxn>
              </a:cxnLst>
              <a:rect l="0" t="0" r="r" b="b"/>
              <a:pathLst>
                <a:path w="280" h="44">
                  <a:moveTo>
                    <a:pt x="226" y="4"/>
                  </a:moveTo>
                  <a:lnTo>
                    <a:pt x="226" y="4"/>
                  </a:lnTo>
                  <a:lnTo>
                    <a:pt x="200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0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2" y="42"/>
                  </a:lnTo>
                  <a:lnTo>
                    <a:pt x="48" y="42"/>
                  </a:lnTo>
                  <a:lnTo>
                    <a:pt x="66" y="44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90" y="40"/>
                  </a:lnTo>
                  <a:lnTo>
                    <a:pt x="210" y="38"/>
                  </a:lnTo>
                  <a:lnTo>
                    <a:pt x="230" y="36"/>
                  </a:lnTo>
                  <a:lnTo>
                    <a:pt x="246" y="30"/>
                  </a:lnTo>
                  <a:lnTo>
                    <a:pt x="260" y="24"/>
                  </a:lnTo>
                  <a:lnTo>
                    <a:pt x="270" y="18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52" y="6"/>
                  </a:lnTo>
                  <a:lnTo>
                    <a:pt x="226" y="4"/>
                  </a:lnTo>
                  <a:lnTo>
                    <a:pt x="226" y="4"/>
                  </a:lnTo>
                  <a:close/>
                </a:path>
              </a:pathLst>
            </a:custGeom>
            <a:solidFill>
              <a:srgbClr val="82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458" y="2604"/>
              <a:ext cx="844" cy="132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94" y="0"/>
                </a:cxn>
                <a:cxn ang="0">
                  <a:pos x="0" y="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82"/>
                </a:cxn>
                <a:cxn ang="0">
                  <a:pos x="2" y="90"/>
                </a:cxn>
                <a:cxn ang="0">
                  <a:pos x="6" y="98"/>
                </a:cxn>
                <a:cxn ang="0">
                  <a:pos x="10" y="106"/>
                </a:cxn>
                <a:cxn ang="0">
                  <a:pos x="22" y="118"/>
                </a:cxn>
                <a:cxn ang="0">
                  <a:pos x="34" y="126"/>
                </a:cxn>
                <a:cxn ang="0">
                  <a:pos x="34" y="126"/>
                </a:cxn>
                <a:cxn ang="0">
                  <a:pos x="48" y="130"/>
                </a:cxn>
                <a:cxn ang="0">
                  <a:pos x="66" y="132"/>
                </a:cxn>
                <a:cxn ang="0">
                  <a:pos x="104" y="132"/>
                </a:cxn>
                <a:cxn ang="0">
                  <a:pos x="786" y="132"/>
                </a:cxn>
                <a:cxn ang="0">
                  <a:pos x="786" y="132"/>
                </a:cxn>
                <a:cxn ang="0">
                  <a:pos x="798" y="130"/>
                </a:cxn>
                <a:cxn ang="0">
                  <a:pos x="808" y="126"/>
                </a:cxn>
                <a:cxn ang="0">
                  <a:pos x="818" y="122"/>
                </a:cxn>
                <a:cxn ang="0">
                  <a:pos x="826" y="114"/>
                </a:cxn>
                <a:cxn ang="0">
                  <a:pos x="834" y="106"/>
                </a:cxn>
                <a:cxn ang="0">
                  <a:pos x="838" y="96"/>
                </a:cxn>
                <a:cxn ang="0">
                  <a:pos x="842" y="84"/>
                </a:cxn>
                <a:cxn ang="0">
                  <a:pos x="844" y="72"/>
                </a:cxn>
                <a:cxn ang="0">
                  <a:pos x="844" y="68"/>
                </a:cxn>
                <a:cxn ang="0">
                  <a:pos x="844" y="68"/>
                </a:cxn>
                <a:cxn ang="0">
                  <a:pos x="780" y="60"/>
                </a:cxn>
                <a:cxn ang="0">
                  <a:pos x="708" y="52"/>
                </a:cxn>
                <a:cxn ang="0">
                  <a:pos x="556" y="38"/>
                </a:cxn>
                <a:cxn ang="0">
                  <a:pos x="348" y="22"/>
                </a:cxn>
                <a:cxn ang="0">
                  <a:pos x="348" y="22"/>
                </a:cxn>
                <a:cxn ang="0">
                  <a:pos x="304" y="16"/>
                </a:cxn>
                <a:cxn ang="0">
                  <a:pos x="252" y="10"/>
                </a:cxn>
                <a:cxn ang="0">
                  <a:pos x="194" y="0"/>
                </a:cxn>
                <a:cxn ang="0">
                  <a:pos x="194" y="0"/>
                </a:cxn>
              </a:cxnLst>
              <a:rect l="0" t="0" r="r" b="b"/>
              <a:pathLst>
                <a:path w="844" h="132">
                  <a:moveTo>
                    <a:pt x="194" y="0"/>
                  </a:moveTo>
                  <a:lnTo>
                    <a:pt x="194" y="0"/>
                  </a:lnTo>
                  <a:lnTo>
                    <a:pt x="0" y="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22" y="118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48" y="130"/>
                  </a:lnTo>
                  <a:lnTo>
                    <a:pt x="66" y="132"/>
                  </a:lnTo>
                  <a:lnTo>
                    <a:pt x="104" y="132"/>
                  </a:lnTo>
                  <a:lnTo>
                    <a:pt x="786" y="132"/>
                  </a:lnTo>
                  <a:lnTo>
                    <a:pt x="786" y="132"/>
                  </a:lnTo>
                  <a:lnTo>
                    <a:pt x="798" y="130"/>
                  </a:lnTo>
                  <a:lnTo>
                    <a:pt x="808" y="126"/>
                  </a:lnTo>
                  <a:lnTo>
                    <a:pt x="818" y="122"/>
                  </a:lnTo>
                  <a:lnTo>
                    <a:pt x="826" y="114"/>
                  </a:lnTo>
                  <a:lnTo>
                    <a:pt x="834" y="106"/>
                  </a:lnTo>
                  <a:lnTo>
                    <a:pt x="838" y="96"/>
                  </a:lnTo>
                  <a:lnTo>
                    <a:pt x="842" y="84"/>
                  </a:lnTo>
                  <a:lnTo>
                    <a:pt x="844" y="72"/>
                  </a:lnTo>
                  <a:lnTo>
                    <a:pt x="844" y="68"/>
                  </a:lnTo>
                  <a:lnTo>
                    <a:pt x="844" y="68"/>
                  </a:lnTo>
                  <a:lnTo>
                    <a:pt x="780" y="60"/>
                  </a:lnTo>
                  <a:lnTo>
                    <a:pt x="708" y="52"/>
                  </a:lnTo>
                  <a:lnTo>
                    <a:pt x="556" y="38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04" y="16"/>
                  </a:lnTo>
                  <a:lnTo>
                    <a:pt x="252" y="1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675F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34" y="2622"/>
              <a:ext cx="766" cy="114"/>
            </a:xfrm>
            <a:custGeom>
              <a:avLst/>
              <a:gdLst/>
              <a:ahLst/>
              <a:cxnLst>
                <a:cxn ang="0">
                  <a:pos x="766" y="62"/>
                </a:cxn>
                <a:cxn ang="0">
                  <a:pos x="766" y="62"/>
                </a:cxn>
                <a:cxn ang="0">
                  <a:pos x="758" y="60"/>
                </a:cxn>
                <a:cxn ang="0">
                  <a:pos x="758" y="60"/>
                </a:cxn>
                <a:cxn ang="0">
                  <a:pos x="732" y="52"/>
                </a:cxn>
                <a:cxn ang="0">
                  <a:pos x="696" y="46"/>
                </a:cxn>
                <a:cxn ang="0">
                  <a:pos x="642" y="38"/>
                </a:cxn>
                <a:cxn ang="0">
                  <a:pos x="560" y="30"/>
                </a:cxn>
                <a:cxn ang="0">
                  <a:pos x="560" y="30"/>
                </a:cxn>
                <a:cxn ang="0">
                  <a:pos x="474" y="22"/>
                </a:cxn>
                <a:cxn ang="0">
                  <a:pos x="404" y="14"/>
                </a:cxn>
                <a:cxn ang="0">
                  <a:pos x="404" y="14"/>
                </a:cxn>
                <a:cxn ang="0">
                  <a:pos x="298" y="6"/>
                </a:cxn>
                <a:cxn ang="0">
                  <a:pos x="298" y="6"/>
                </a:cxn>
                <a:cxn ang="0">
                  <a:pos x="284" y="4"/>
                </a:cxn>
                <a:cxn ang="0">
                  <a:pos x="284" y="4"/>
                </a:cxn>
                <a:cxn ang="0">
                  <a:pos x="158" y="2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46" y="2"/>
                </a:cxn>
                <a:cxn ang="0">
                  <a:pos x="24" y="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26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10" y="48"/>
                </a:cxn>
                <a:cxn ang="0">
                  <a:pos x="26" y="50"/>
                </a:cxn>
                <a:cxn ang="0">
                  <a:pos x="68" y="56"/>
                </a:cxn>
                <a:cxn ang="0">
                  <a:pos x="114" y="62"/>
                </a:cxn>
                <a:cxn ang="0">
                  <a:pos x="128" y="66"/>
                </a:cxn>
                <a:cxn ang="0">
                  <a:pos x="134" y="68"/>
                </a:cxn>
                <a:cxn ang="0">
                  <a:pos x="136" y="70"/>
                </a:cxn>
                <a:cxn ang="0">
                  <a:pos x="136" y="70"/>
                </a:cxn>
                <a:cxn ang="0">
                  <a:pos x="140" y="78"/>
                </a:cxn>
                <a:cxn ang="0">
                  <a:pos x="142" y="88"/>
                </a:cxn>
                <a:cxn ang="0">
                  <a:pos x="142" y="114"/>
                </a:cxn>
                <a:cxn ang="0">
                  <a:pos x="710" y="114"/>
                </a:cxn>
                <a:cxn ang="0">
                  <a:pos x="710" y="114"/>
                </a:cxn>
                <a:cxn ang="0">
                  <a:pos x="720" y="112"/>
                </a:cxn>
                <a:cxn ang="0">
                  <a:pos x="730" y="110"/>
                </a:cxn>
                <a:cxn ang="0">
                  <a:pos x="740" y="104"/>
                </a:cxn>
                <a:cxn ang="0">
                  <a:pos x="748" y="98"/>
                </a:cxn>
                <a:cxn ang="0">
                  <a:pos x="754" y="92"/>
                </a:cxn>
                <a:cxn ang="0">
                  <a:pos x="760" y="82"/>
                </a:cxn>
                <a:cxn ang="0">
                  <a:pos x="764" y="74"/>
                </a:cxn>
                <a:cxn ang="0">
                  <a:pos x="766" y="62"/>
                </a:cxn>
                <a:cxn ang="0">
                  <a:pos x="766" y="62"/>
                </a:cxn>
              </a:cxnLst>
              <a:rect l="0" t="0" r="r" b="b"/>
              <a:pathLst>
                <a:path w="766" h="114">
                  <a:moveTo>
                    <a:pt x="766" y="62"/>
                  </a:moveTo>
                  <a:lnTo>
                    <a:pt x="766" y="62"/>
                  </a:lnTo>
                  <a:lnTo>
                    <a:pt x="758" y="60"/>
                  </a:lnTo>
                  <a:lnTo>
                    <a:pt x="758" y="60"/>
                  </a:lnTo>
                  <a:lnTo>
                    <a:pt x="732" y="52"/>
                  </a:lnTo>
                  <a:lnTo>
                    <a:pt x="696" y="46"/>
                  </a:lnTo>
                  <a:lnTo>
                    <a:pt x="642" y="38"/>
                  </a:lnTo>
                  <a:lnTo>
                    <a:pt x="560" y="30"/>
                  </a:lnTo>
                  <a:lnTo>
                    <a:pt x="560" y="30"/>
                  </a:lnTo>
                  <a:lnTo>
                    <a:pt x="474" y="22"/>
                  </a:lnTo>
                  <a:lnTo>
                    <a:pt x="404" y="14"/>
                  </a:lnTo>
                  <a:lnTo>
                    <a:pt x="404" y="14"/>
                  </a:lnTo>
                  <a:lnTo>
                    <a:pt x="298" y="6"/>
                  </a:lnTo>
                  <a:lnTo>
                    <a:pt x="298" y="6"/>
                  </a:lnTo>
                  <a:lnTo>
                    <a:pt x="284" y="4"/>
                  </a:lnTo>
                  <a:lnTo>
                    <a:pt x="284" y="4"/>
                  </a:lnTo>
                  <a:lnTo>
                    <a:pt x="1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6" y="2"/>
                  </a:lnTo>
                  <a:lnTo>
                    <a:pt x="2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0" y="48"/>
                  </a:lnTo>
                  <a:lnTo>
                    <a:pt x="26" y="50"/>
                  </a:lnTo>
                  <a:lnTo>
                    <a:pt x="68" y="56"/>
                  </a:lnTo>
                  <a:lnTo>
                    <a:pt x="114" y="62"/>
                  </a:lnTo>
                  <a:lnTo>
                    <a:pt x="128" y="66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40" y="78"/>
                  </a:lnTo>
                  <a:lnTo>
                    <a:pt x="142" y="88"/>
                  </a:lnTo>
                  <a:lnTo>
                    <a:pt x="142" y="114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20" y="112"/>
                  </a:lnTo>
                  <a:lnTo>
                    <a:pt x="730" y="110"/>
                  </a:lnTo>
                  <a:lnTo>
                    <a:pt x="740" y="104"/>
                  </a:lnTo>
                  <a:lnTo>
                    <a:pt x="748" y="98"/>
                  </a:lnTo>
                  <a:lnTo>
                    <a:pt x="754" y="92"/>
                  </a:lnTo>
                  <a:lnTo>
                    <a:pt x="760" y="82"/>
                  </a:lnTo>
                  <a:lnTo>
                    <a:pt x="764" y="74"/>
                  </a:lnTo>
                  <a:lnTo>
                    <a:pt x="766" y="62"/>
                  </a:lnTo>
                  <a:lnTo>
                    <a:pt x="766" y="62"/>
                  </a:lnTo>
                  <a:close/>
                </a:path>
              </a:pathLst>
            </a:custGeom>
            <a:solidFill>
              <a:srgbClr val="3F48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484" y="2620"/>
              <a:ext cx="96" cy="1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6" y="0"/>
                </a:cxn>
                <a:cxn ang="0">
                  <a:pos x="96" y="4"/>
                </a:cxn>
                <a:cxn ang="0">
                  <a:pos x="92" y="10"/>
                </a:cxn>
                <a:cxn ang="0">
                  <a:pos x="92" y="10"/>
                </a:cxn>
                <a:cxn ang="0">
                  <a:pos x="92" y="12"/>
                </a:cxn>
                <a:cxn ang="0">
                  <a:pos x="92" y="14"/>
                </a:cxn>
                <a:cxn ang="0">
                  <a:pos x="92" y="16"/>
                </a:cxn>
                <a:cxn ang="0">
                  <a:pos x="84" y="18"/>
                </a:cxn>
                <a:cxn ang="0">
                  <a:pos x="84" y="18"/>
                </a:cxn>
                <a:cxn ang="0">
                  <a:pos x="64" y="18"/>
                </a:cxn>
                <a:cxn ang="0">
                  <a:pos x="54" y="18"/>
                </a:cxn>
                <a:cxn ang="0">
                  <a:pos x="42" y="16"/>
                </a:cxn>
                <a:cxn ang="0">
                  <a:pos x="42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6" h="18">
                  <a:moveTo>
                    <a:pt x="0" y="8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64" y="18"/>
                  </a:lnTo>
                  <a:lnTo>
                    <a:pt x="54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552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572" y="2590"/>
              <a:ext cx="162" cy="2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2" y="4"/>
                </a:cxn>
                <a:cxn ang="0">
                  <a:pos x="46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8" y="0"/>
                </a:cxn>
                <a:cxn ang="0">
                  <a:pos x="162" y="2"/>
                </a:cxn>
                <a:cxn ang="0">
                  <a:pos x="162" y="4"/>
                </a:cxn>
                <a:cxn ang="0">
                  <a:pos x="162" y="8"/>
                </a:cxn>
                <a:cxn ang="0">
                  <a:pos x="162" y="8"/>
                </a:cxn>
                <a:cxn ang="0">
                  <a:pos x="160" y="10"/>
                </a:cxn>
                <a:cxn ang="0">
                  <a:pos x="160" y="14"/>
                </a:cxn>
                <a:cxn ang="0">
                  <a:pos x="162" y="18"/>
                </a:cxn>
                <a:cxn ang="0">
                  <a:pos x="160" y="20"/>
                </a:cxn>
                <a:cxn ang="0">
                  <a:pos x="156" y="22"/>
                </a:cxn>
                <a:cxn ang="0">
                  <a:pos x="132" y="22"/>
                </a:cxn>
                <a:cxn ang="0">
                  <a:pos x="132" y="22"/>
                </a:cxn>
                <a:cxn ang="0">
                  <a:pos x="102" y="22"/>
                </a:cxn>
                <a:cxn ang="0">
                  <a:pos x="80" y="20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36" y="16"/>
                </a:cxn>
                <a:cxn ang="0">
                  <a:pos x="2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62" h="22">
                  <a:moveTo>
                    <a:pt x="0" y="8"/>
                  </a:moveTo>
                  <a:lnTo>
                    <a:pt x="0" y="8"/>
                  </a:lnTo>
                  <a:lnTo>
                    <a:pt x="22" y="4"/>
                  </a:lnTo>
                  <a:lnTo>
                    <a:pt x="46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2" y="2"/>
                  </a:lnTo>
                  <a:lnTo>
                    <a:pt x="162" y="4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10"/>
                  </a:lnTo>
                  <a:lnTo>
                    <a:pt x="160" y="14"/>
                  </a:lnTo>
                  <a:lnTo>
                    <a:pt x="162" y="18"/>
                  </a:lnTo>
                  <a:lnTo>
                    <a:pt x="160" y="20"/>
                  </a:lnTo>
                  <a:lnTo>
                    <a:pt x="156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02" y="22"/>
                  </a:lnTo>
                  <a:lnTo>
                    <a:pt x="80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36" y="16"/>
                  </a:lnTo>
                  <a:lnTo>
                    <a:pt x="2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015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846" y="1604"/>
              <a:ext cx="6" cy="94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4" y="62"/>
                </a:cxn>
                <a:cxn ang="0">
                  <a:pos x="6" y="64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6" y="92"/>
                </a:cxn>
                <a:cxn ang="0">
                  <a:pos x="4" y="94"/>
                </a:cxn>
                <a:cxn ang="0">
                  <a:pos x="4" y="94"/>
                </a:cxn>
                <a:cxn ang="0">
                  <a:pos x="4" y="94"/>
                </a:cxn>
                <a:cxn ang="0">
                  <a:pos x="2" y="92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62"/>
                </a:cxn>
              </a:cxnLst>
              <a:rect l="0" t="0" r="r" b="b"/>
              <a:pathLst>
                <a:path w="6" h="94">
                  <a:moveTo>
                    <a:pt x="4" y="62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830" y="1696"/>
              <a:ext cx="38" cy="38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20" y="38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6" y="10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20" y="38"/>
                </a:cxn>
                <a:cxn ang="0">
                  <a:pos x="20" y="38"/>
                </a:cxn>
              </a:cxnLst>
              <a:rect l="0" t="0" r="r" b="b"/>
              <a:pathLst>
                <a:path w="38" h="38">
                  <a:moveTo>
                    <a:pt x="20" y="38"/>
                  </a:moveTo>
                  <a:lnTo>
                    <a:pt x="20" y="38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A7D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832" y="1696"/>
              <a:ext cx="34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6" y="34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4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10"/>
                </a:cxn>
                <a:cxn ang="0">
                  <a:pos x="28" y="4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6" y="34"/>
                </a:cxn>
                <a:cxn ang="0">
                  <a:pos x="16" y="34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lnTo>
                    <a:pt x="16" y="34"/>
                  </a:lnTo>
                  <a:lnTo>
                    <a:pt x="22" y="32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8A5A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834" y="1698"/>
              <a:ext cx="20" cy="2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BC86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836" y="1700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6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CB95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842" y="1724"/>
              <a:ext cx="14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2" y="22"/>
                </a:cxn>
                <a:cxn ang="0">
                  <a:pos x="8" y="22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2">
                  <a:moveTo>
                    <a:pt x="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87B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790" y="1730"/>
              <a:ext cx="118" cy="82"/>
            </a:xfrm>
            <a:custGeom>
              <a:avLst/>
              <a:gdLst/>
              <a:ahLst/>
              <a:cxnLst>
                <a:cxn ang="0">
                  <a:pos x="60" y="8"/>
                </a:cxn>
                <a:cxn ang="0">
                  <a:pos x="60" y="8"/>
                </a:cxn>
                <a:cxn ang="0">
                  <a:pos x="72" y="8"/>
                </a:cxn>
                <a:cxn ang="0">
                  <a:pos x="86" y="12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8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0" y="2"/>
                </a:cxn>
                <a:cxn ang="0">
                  <a:pos x="92" y="4"/>
                </a:cxn>
                <a:cxn ang="0">
                  <a:pos x="92" y="12"/>
                </a:cxn>
                <a:cxn ang="0">
                  <a:pos x="92" y="12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6" y="36"/>
                </a:cxn>
                <a:cxn ang="0">
                  <a:pos x="118" y="44"/>
                </a:cxn>
                <a:cxn ang="0">
                  <a:pos x="118" y="44"/>
                </a:cxn>
                <a:cxn ang="0">
                  <a:pos x="118" y="52"/>
                </a:cxn>
                <a:cxn ang="0">
                  <a:pos x="114" y="58"/>
                </a:cxn>
                <a:cxn ang="0">
                  <a:pos x="108" y="64"/>
                </a:cxn>
                <a:cxn ang="0">
                  <a:pos x="100" y="70"/>
                </a:cxn>
                <a:cxn ang="0">
                  <a:pos x="92" y="74"/>
                </a:cxn>
                <a:cxn ang="0">
                  <a:pos x="82" y="78"/>
                </a:cxn>
                <a:cxn ang="0">
                  <a:pos x="72" y="80"/>
                </a:cxn>
                <a:cxn ang="0">
                  <a:pos x="60" y="82"/>
                </a:cxn>
                <a:cxn ang="0">
                  <a:pos x="60" y="82"/>
                </a:cxn>
                <a:cxn ang="0">
                  <a:pos x="48" y="80"/>
                </a:cxn>
                <a:cxn ang="0">
                  <a:pos x="36" y="78"/>
                </a:cxn>
                <a:cxn ang="0">
                  <a:pos x="26" y="74"/>
                </a:cxn>
                <a:cxn ang="0">
                  <a:pos x="18" y="70"/>
                </a:cxn>
                <a:cxn ang="0">
                  <a:pos x="10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36"/>
                </a:cxn>
                <a:cxn ang="0">
                  <a:pos x="8" y="28"/>
                </a:cxn>
                <a:cxn ang="0">
                  <a:pos x="14" y="2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44" y="8"/>
                </a:cxn>
                <a:cxn ang="0">
                  <a:pos x="60" y="8"/>
                </a:cxn>
                <a:cxn ang="0">
                  <a:pos x="60" y="8"/>
                </a:cxn>
              </a:cxnLst>
              <a:rect l="0" t="0" r="r" b="b"/>
              <a:pathLst>
                <a:path w="118" h="82">
                  <a:moveTo>
                    <a:pt x="60" y="8"/>
                  </a:moveTo>
                  <a:lnTo>
                    <a:pt x="60" y="8"/>
                  </a:lnTo>
                  <a:lnTo>
                    <a:pt x="72" y="8"/>
                  </a:lnTo>
                  <a:lnTo>
                    <a:pt x="86" y="1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52"/>
                  </a:lnTo>
                  <a:lnTo>
                    <a:pt x="114" y="58"/>
                  </a:lnTo>
                  <a:lnTo>
                    <a:pt x="108" y="64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2" y="78"/>
                  </a:lnTo>
                  <a:lnTo>
                    <a:pt x="72" y="80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48" y="80"/>
                  </a:lnTo>
                  <a:lnTo>
                    <a:pt x="36" y="78"/>
                  </a:lnTo>
                  <a:lnTo>
                    <a:pt x="26" y="74"/>
                  </a:lnTo>
                  <a:lnTo>
                    <a:pt x="18" y="70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8" y="28"/>
                  </a:lnTo>
                  <a:lnTo>
                    <a:pt x="14" y="2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44" y="8"/>
                  </a:lnTo>
                  <a:lnTo>
                    <a:pt x="60" y="8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rgbClr val="6F98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790" y="1742"/>
              <a:ext cx="118" cy="74"/>
            </a:xfrm>
            <a:custGeom>
              <a:avLst/>
              <a:gdLst/>
              <a:ahLst/>
              <a:cxnLst>
                <a:cxn ang="0">
                  <a:pos x="60" y="74"/>
                </a:cxn>
                <a:cxn ang="0">
                  <a:pos x="60" y="74"/>
                </a:cxn>
                <a:cxn ang="0">
                  <a:pos x="72" y="72"/>
                </a:cxn>
                <a:cxn ang="0">
                  <a:pos x="82" y="70"/>
                </a:cxn>
                <a:cxn ang="0">
                  <a:pos x="92" y="68"/>
                </a:cxn>
                <a:cxn ang="0">
                  <a:pos x="100" y="62"/>
                </a:cxn>
                <a:cxn ang="0">
                  <a:pos x="108" y="56"/>
                </a:cxn>
                <a:cxn ang="0">
                  <a:pos x="114" y="50"/>
                </a:cxn>
                <a:cxn ang="0">
                  <a:pos x="118" y="44"/>
                </a:cxn>
                <a:cxn ang="0">
                  <a:pos x="118" y="36"/>
                </a:cxn>
                <a:cxn ang="0">
                  <a:pos x="118" y="36"/>
                </a:cxn>
                <a:cxn ang="0">
                  <a:pos x="118" y="30"/>
                </a:cxn>
                <a:cxn ang="0">
                  <a:pos x="114" y="22"/>
                </a:cxn>
                <a:cxn ang="0">
                  <a:pos x="108" y="16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2"/>
                </a:cxn>
                <a:cxn ang="0">
                  <a:pos x="72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8" y="10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6" y="50"/>
                </a:cxn>
                <a:cxn ang="0">
                  <a:pos x="10" y="56"/>
                </a:cxn>
                <a:cxn ang="0">
                  <a:pos x="18" y="62"/>
                </a:cxn>
                <a:cxn ang="0">
                  <a:pos x="26" y="68"/>
                </a:cxn>
                <a:cxn ang="0">
                  <a:pos x="36" y="70"/>
                </a:cxn>
                <a:cxn ang="0">
                  <a:pos x="48" y="72"/>
                </a:cxn>
                <a:cxn ang="0">
                  <a:pos x="60" y="74"/>
                </a:cxn>
                <a:cxn ang="0">
                  <a:pos x="60" y="74"/>
                </a:cxn>
              </a:cxnLst>
              <a:rect l="0" t="0" r="r" b="b"/>
              <a:pathLst>
                <a:path w="118" h="74">
                  <a:moveTo>
                    <a:pt x="60" y="74"/>
                  </a:moveTo>
                  <a:lnTo>
                    <a:pt x="60" y="74"/>
                  </a:lnTo>
                  <a:lnTo>
                    <a:pt x="72" y="72"/>
                  </a:lnTo>
                  <a:lnTo>
                    <a:pt x="82" y="70"/>
                  </a:lnTo>
                  <a:lnTo>
                    <a:pt x="92" y="68"/>
                  </a:lnTo>
                  <a:lnTo>
                    <a:pt x="100" y="62"/>
                  </a:lnTo>
                  <a:lnTo>
                    <a:pt x="108" y="56"/>
                  </a:lnTo>
                  <a:lnTo>
                    <a:pt x="114" y="50"/>
                  </a:lnTo>
                  <a:lnTo>
                    <a:pt x="118" y="44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0"/>
                  </a:lnTo>
                  <a:lnTo>
                    <a:pt x="114" y="22"/>
                  </a:lnTo>
                  <a:lnTo>
                    <a:pt x="108" y="16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18" y="62"/>
                  </a:lnTo>
                  <a:lnTo>
                    <a:pt x="26" y="68"/>
                  </a:lnTo>
                  <a:lnTo>
                    <a:pt x="36" y="70"/>
                  </a:lnTo>
                  <a:lnTo>
                    <a:pt x="48" y="72"/>
                  </a:lnTo>
                  <a:lnTo>
                    <a:pt x="60" y="74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804" y="1756"/>
              <a:ext cx="90" cy="42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44" y="42"/>
                </a:cxn>
                <a:cxn ang="0">
                  <a:pos x="62" y="42"/>
                </a:cxn>
                <a:cxn ang="0">
                  <a:pos x="76" y="36"/>
                </a:cxn>
                <a:cxn ang="0">
                  <a:pos x="86" y="30"/>
                </a:cxn>
                <a:cxn ang="0">
                  <a:pos x="88" y="26"/>
                </a:cxn>
                <a:cxn ang="0">
                  <a:pos x="90" y="22"/>
                </a:cxn>
                <a:cxn ang="0">
                  <a:pos x="90" y="22"/>
                </a:cxn>
                <a:cxn ang="0">
                  <a:pos x="88" y="18"/>
                </a:cxn>
                <a:cxn ang="0">
                  <a:pos x="86" y="12"/>
                </a:cxn>
                <a:cxn ang="0">
                  <a:pos x="76" y="6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26" y="2"/>
                </a:cxn>
                <a:cxn ang="0">
                  <a:pos x="12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12" y="36"/>
                </a:cxn>
                <a:cxn ang="0">
                  <a:pos x="26" y="42"/>
                </a:cxn>
                <a:cxn ang="0">
                  <a:pos x="44" y="42"/>
                </a:cxn>
                <a:cxn ang="0">
                  <a:pos x="44" y="42"/>
                </a:cxn>
              </a:cxnLst>
              <a:rect l="0" t="0" r="r" b="b"/>
              <a:pathLst>
                <a:path w="90" h="42">
                  <a:moveTo>
                    <a:pt x="44" y="42"/>
                  </a:moveTo>
                  <a:lnTo>
                    <a:pt x="44" y="42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6" y="30"/>
                  </a:lnTo>
                  <a:lnTo>
                    <a:pt x="88" y="2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8" y="18"/>
                  </a:lnTo>
                  <a:lnTo>
                    <a:pt x="86" y="12"/>
                  </a:lnTo>
                  <a:lnTo>
                    <a:pt x="76" y="6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6" y="2"/>
                  </a:lnTo>
                  <a:lnTo>
                    <a:pt x="12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12" y="36"/>
                  </a:lnTo>
                  <a:lnTo>
                    <a:pt x="26" y="42"/>
                  </a:lnTo>
                  <a:lnTo>
                    <a:pt x="44" y="42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18" y="1762"/>
              <a:ext cx="62" cy="3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0" y="30"/>
                </a:cxn>
                <a:cxn ang="0">
                  <a:pos x="42" y="30"/>
                </a:cxn>
                <a:cxn ang="0">
                  <a:pos x="52" y="26"/>
                </a:cxn>
                <a:cxn ang="0">
                  <a:pos x="58" y="22"/>
                </a:cxn>
                <a:cxn ang="0">
                  <a:pos x="60" y="18"/>
                </a:cxn>
                <a:cxn ang="0">
                  <a:pos x="62" y="16"/>
                </a:cxn>
                <a:cxn ang="0">
                  <a:pos x="62" y="16"/>
                </a:cxn>
                <a:cxn ang="0">
                  <a:pos x="60" y="12"/>
                </a:cxn>
                <a:cxn ang="0">
                  <a:pos x="58" y="10"/>
                </a:cxn>
                <a:cxn ang="0">
                  <a:pos x="52" y="4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8" y="26"/>
                </a:cxn>
                <a:cxn ang="0">
                  <a:pos x="18" y="30"/>
                </a:cxn>
                <a:cxn ang="0">
                  <a:pos x="30" y="30"/>
                </a:cxn>
                <a:cxn ang="0">
                  <a:pos x="30" y="30"/>
                </a:cxn>
              </a:cxnLst>
              <a:rect l="0" t="0" r="r" b="b"/>
              <a:pathLst>
                <a:path w="62" h="30">
                  <a:moveTo>
                    <a:pt x="30" y="30"/>
                  </a:moveTo>
                  <a:lnTo>
                    <a:pt x="30" y="30"/>
                  </a:lnTo>
                  <a:lnTo>
                    <a:pt x="42" y="30"/>
                  </a:lnTo>
                  <a:lnTo>
                    <a:pt x="52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8" y="26"/>
                  </a:lnTo>
                  <a:lnTo>
                    <a:pt x="18" y="3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A08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842" y="1772"/>
              <a:ext cx="14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0" y="28"/>
                </a:cxn>
              </a:cxnLst>
              <a:rect l="0" t="0" r="r" b="b"/>
              <a:pathLst>
                <a:path w="14" h="28">
                  <a:moveTo>
                    <a:pt x="0" y="28"/>
                  </a:moveTo>
                  <a:lnTo>
                    <a:pt x="0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36" y="1796"/>
              <a:ext cx="26" cy="2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2" y="26"/>
                </a:cxn>
                <a:cxn ang="0">
                  <a:pos x="18" y="26"/>
                </a:cxn>
                <a:cxn ang="0">
                  <a:pos x="22" y="22"/>
                </a:cxn>
                <a:cxn ang="0">
                  <a:pos x="26" y="18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2" y="26"/>
                </a:cxn>
                <a:cxn ang="0">
                  <a:pos x="12" y="26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18" y="26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6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2812" y="1770"/>
              <a:ext cx="72" cy="1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50" y="24"/>
                </a:cxn>
                <a:cxn ang="0">
                  <a:pos x="24" y="24"/>
                </a:cxn>
                <a:cxn ang="0">
                  <a:pos x="24" y="94"/>
                </a:cxn>
                <a:cxn ang="0">
                  <a:pos x="6" y="98"/>
                </a:cxn>
                <a:cxn ang="0">
                  <a:pos x="0" y="10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18" y="2"/>
                </a:cxn>
                <a:cxn ang="0">
                  <a:pos x="34" y="0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64" y="4"/>
                </a:cxn>
                <a:cxn ang="0">
                  <a:pos x="70" y="8"/>
                </a:cxn>
                <a:cxn ang="0">
                  <a:pos x="70" y="10"/>
                </a:cxn>
                <a:cxn ang="0">
                  <a:pos x="70" y="12"/>
                </a:cxn>
                <a:cxn ang="0">
                  <a:pos x="72" y="100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50" y="20"/>
                </a:cxn>
                <a:cxn ang="0">
                  <a:pos x="50" y="10"/>
                </a:cxn>
                <a:cxn ang="0">
                  <a:pos x="50" y="10"/>
                </a:cxn>
                <a:cxn ang="0">
                  <a:pos x="46" y="8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4" y="20"/>
                </a:cxn>
                <a:cxn ang="0">
                  <a:pos x="50" y="20"/>
                </a:cxn>
              </a:cxnLst>
              <a:rect l="0" t="0" r="r" b="b"/>
              <a:pathLst>
                <a:path w="72" h="100">
                  <a:moveTo>
                    <a:pt x="48" y="96"/>
                  </a:moveTo>
                  <a:lnTo>
                    <a:pt x="50" y="24"/>
                  </a:lnTo>
                  <a:lnTo>
                    <a:pt x="24" y="24"/>
                  </a:lnTo>
                  <a:lnTo>
                    <a:pt x="24" y="94"/>
                  </a:lnTo>
                  <a:lnTo>
                    <a:pt x="6" y="98"/>
                  </a:lnTo>
                  <a:lnTo>
                    <a:pt x="0" y="10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8" y="2"/>
                  </a:lnTo>
                  <a:lnTo>
                    <a:pt x="3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2" y="100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50" y="20"/>
                  </a:moveTo>
                  <a:lnTo>
                    <a:pt x="50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2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88A3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836" y="1776"/>
              <a:ext cx="30" cy="88"/>
            </a:xfrm>
            <a:custGeom>
              <a:avLst/>
              <a:gdLst/>
              <a:ahLst/>
              <a:cxnLst>
                <a:cxn ang="0">
                  <a:pos x="24" y="88"/>
                </a:cxn>
                <a:cxn ang="0">
                  <a:pos x="2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6" y="1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28" y="88"/>
                </a:cxn>
                <a:cxn ang="0">
                  <a:pos x="28" y="88"/>
                </a:cxn>
                <a:cxn ang="0">
                  <a:pos x="24" y="88"/>
                </a:cxn>
                <a:cxn ang="0">
                  <a:pos x="24" y="88"/>
                </a:cxn>
              </a:cxnLst>
              <a:rect l="0" t="0" r="r" b="b"/>
              <a:pathLst>
                <a:path w="30" h="88">
                  <a:moveTo>
                    <a:pt x="24" y="88"/>
                  </a:moveTo>
                  <a:lnTo>
                    <a:pt x="2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rgbClr val="5863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810" y="1764"/>
              <a:ext cx="8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112"/>
                </a:cxn>
                <a:cxn ang="0">
                  <a:pos x="8" y="112"/>
                </a:cxn>
                <a:cxn ang="0">
                  <a:pos x="6" y="116"/>
                </a:cxn>
                <a:cxn ang="0">
                  <a:pos x="4" y="118"/>
                </a:cxn>
                <a:cxn ang="0">
                  <a:pos x="4" y="118"/>
                </a:cxn>
                <a:cxn ang="0">
                  <a:pos x="4" y="118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810" y="1768"/>
              <a:ext cx="6" cy="114"/>
            </a:xfrm>
            <a:custGeom>
              <a:avLst/>
              <a:gdLst/>
              <a:ahLst/>
              <a:cxnLst>
                <a:cxn ang="0">
                  <a:pos x="6" y="112"/>
                </a:cxn>
                <a:cxn ang="0">
                  <a:pos x="6" y="112"/>
                </a:cxn>
                <a:cxn ang="0">
                  <a:pos x="4" y="114"/>
                </a:cxn>
                <a:cxn ang="0">
                  <a:pos x="4" y="114"/>
                </a:cxn>
                <a:cxn ang="0">
                  <a:pos x="4" y="114"/>
                </a:cxn>
                <a:cxn ang="0">
                  <a:pos x="0" y="112"/>
                </a:cxn>
                <a:cxn ang="0">
                  <a:pos x="0" y="10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112"/>
                </a:cxn>
                <a:cxn ang="0">
                  <a:pos x="6" y="112"/>
                </a:cxn>
              </a:cxnLst>
              <a:rect l="0" t="0" r="r" b="b"/>
              <a:pathLst>
                <a:path w="6" h="114">
                  <a:moveTo>
                    <a:pt x="6" y="112"/>
                  </a:moveTo>
                  <a:lnTo>
                    <a:pt x="6" y="112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812" y="1772"/>
              <a:ext cx="2" cy="10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0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D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810" y="1768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2E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880" y="1772"/>
              <a:ext cx="10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06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8" y="106"/>
                </a:cxn>
                <a:cxn ang="0">
                  <a:pos x="10" y="10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0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6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882" y="1776"/>
              <a:ext cx="8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6" y="102"/>
                </a:cxn>
                <a:cxn ang="0">
                  <a:pos x="8" y="10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8" h="104">
                  <a:moveTo>
                    <a:pt x="0" y="104"/>
                  </a:moveTo>
                  <a:lnTo>
                    <a:pt x="0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884" y="1780"/>
              <a:ext cx="2" cy="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2" y="96"/>
                </a:cxn>
                <a:cxn ang="0">
                  <a:pos x="2" y="9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9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D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886" y="1776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E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798" y="1860"/>
              <a:ext cx="98" cy="30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0" y="0"/>
                </a:cxn>
                <a:cxn ang="0">
                  <a:pos x="52" y="0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96" y="4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6" y="18"/>
                </a:cxn>
                <a:cxn ang="0">
                  <a:pos x="96" y="20"/>
                </a:cxn>
                <a:cxn ang="0">
                  <a:pos x="10" y="30"/>
                </a:cxn>
                <a:cxn ang="0">
                  <a:pos x="2" y="22"/>
                </a:cxn>
              </a:cxnLst>
              <a:rect l="0" t="0" r="r" b="b"/>
              <a:pathLst>
                <a:path w="98" h="30">
                  <a:moveTo>
                    <a:pt x="2" y="22"/>
                  </a:moveTo>
                  <a:lnTo>
                    <a:pt x="2" y="22"/>
                  </a:lnTo>
                  <a:lnTo>
                    <a:pt x="0" y="14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10" y="3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870" y="1760"/>
              <a:ext cx="8" cy="1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8" y="112"/>
                </a:cxn>
                <a:cxn ang="0">
                  <a:pos x="8" y="112"/>
                </a:cxn>
                <a:cxn ang="0">
                  <a:pos x="8" y="116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16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870" y="1764"/>
              <a:ext cx="6" cy="112"/>
            </a:xfrm>
            <a:custGeom>
              <a:avLst/>
              <a:gdLst/>
              <a:ahLst/>
              <a:cxnLst>
                <a:cxn ang="0">
                  <a:pos x="6" y="112"/>
                </a:cxn>
                <a:cxn ang="0">
                  <a:pos x="6" y="112"/>
                </a:cxn>
                <a:cxn ang="0">
                  <a:pos x="4" y="112"/>
                </a:cxn>
                <a:cxn ang="0">
                  <a:pos x="4" y="112"/>
                </a:cxn>
                <a:cxn ang="0">
                  <a:pos x="4" y="112"/>
                </a:cxn>
                <a:cxn ang="0">
                  <a:pos x="0" y="112"/>
                </a:cxn>
                <a:cxn ang="0">
                  <a:pos x="0" y="10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112"/>
                </a:cxn>
                <a:cxn ang="0">
                  <a:pos x="6" y="112"/>
                </a:cxn>
                <a:cxn ang="0">
                  <a:pos x="6" y="112"/>
                </a:cxn>
                <a:cxn ang="0">
                  <a:pos x="6" y="112"/>
                </a:cxn>
              </a:cxnLst>
              <a:rect l="0" t="0" r="r" b="b"/>
              <a:pathLst>
                <a:path w="6" h="112">
                  <a:moveTo>
                    <a:pt x="6" y="112"/>
                  </a:moveTo>
                  <a:lnTo>
                    <a:pt x="6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872" y="1768"/>
              <a:ext cx="2" cy="10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02"/>
                </a:cxn>
                <a:cxn ang="0">
                  <a:pos x="2" y="102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0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D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870" y="1764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2E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822" y="1758"/>
              <a:ext cx="10" cy="1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8" y="116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16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822" y="1762"/>
              <a:ext cx="6" cy="112"/>
            </a:xfrm>
            <a:custGeom>
              <a:avLst/>
              <a:gdLst/>
              <a:ahLst/>
              <a:cxnLst>
                <a:cxn ang="0">
                  <a:pos x="6" y="112"/>
                </a:cxn>
                <a:cxn ang="0">
                  <a:pos x="6" y="112"/>
                </a:cxn>
                <a:cxn ang="0">
                  <a:pos x="4" y="112"/>
                </a:cxn>
                <a:cxn ang="0">
                  <a:pos x="4" y="112"/>
                </a:cxn>
                <a:cxn ang="0">
                  <a:pos x="4" y="112"/>
                </a:cxn>
                <a:cxn ang="0">
                  <a:pos x="0" y="112"/>
                </a:cxn>
                <a:cxn ang="0">
                  <a:pos x="0" y="10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112"/>
                </a:cxn>
                <a:cxn ang="0">
                  <a:pos x="6" y="112"/>
                </a:cxn>
              </a:cxnLst>
              <a:rect l="0" t="0" r="r" b="b"/>
              <a:pathLst>
                <a:path w="6" h="112">
                  <a:moveTo>
                    <a:pt x="6" y="112"/>
                  </a:moveTo>
                  <a:lnTo>
                    <a:pt x="6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826" y="1766"/>
              <a:ext cx="1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0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822" y="1762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2E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794" y="1870"/>
              <a:ext cx="110" cy="2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8" y="10"/>
                </a:cxn>
                <a:cxn ang="0">
                  <a:pos x="20" y="4"/>
                </a:cxn>
                <a:cxn ang="0">
                  <a:pos x="36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72" y="0"/>
                </a:cxn>
                <a:cxn ang="0">
                  <a:pos x="88" y="4"/>
                </a:cxn>
                <a:cxn ang="0">
                  <a:pos x="100" y="6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0" y="12"/>
                </a:cxn>
                <a:cxn ang="0">
                  <a:pos x="110" y="16"/>
                </a:cxn>
                <a:cxn ang="0">
                  <a:pos x="110" y="18"/>
                </a:cxn>
                <a:cxn ang="0">
                  <a:pos x="110" y="18"/>
                </a:cxn>
                <a:cxn ang="0">
                  <a:pos x="104" y="16"/>
                </a:cxn>
                <a:cxn ang="0">
                  <a:pos x="92" y="12"/>
                </a:cxn>
                <a:cxn ang="0">
                  <a:pos x="76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36" y="8"/>
                </a:cxn>
                <a:cxn ang="0">
                  <a:pos x="20" y="12"/>
                </a:cxn>
                <a:cxn ang="0">
                  <a:pos x="8" y="16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10" h="20">
                  <a:moveTo>
                    <a:pt x="2" y="14"/>
                  </a:moveTo>
                  <a:lnTo>
                    <a:pt x="2" y="14"/>
                  </a:lnTo>
                  <a:lnTo>
                    <a:pt x="8" y="10"/>
                  </a:lnTo>
                  <a:lnTo>
                    <a:pt x="20" y="4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4"/>
                  </a:lnTo>
                  <a:lnTo>
                    <a:pt x="100" y="6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0" y="12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4" y="16"/>
                  </a:lnTo>
                  <a:lnTo>
                    <a:pt x="92" y="12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36" y="8"/>
                  </a:lnTo>
                  <a:lnTo>
                    <a:pt x="20" y="12"/>
                  </a:lnTo>
                  <a:lnTo>
                    <a:pt x="8" y="16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7D0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788" y="1872"/>
              <a:ext cx="122" cy="2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8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2"/>
                </a:cxn>
                <a:cxn ang="0">
                  <a:pos x="98" y="6"/>
                </a:cxn>
                <a:cxn ang="0">
                  <a:pos x="112" y="12"/>
                </a:cxn>
                <a:cxn ang="0">
                  <a:pos x="120" y="16"/>
                </a:cxn>
                <a:cxn ang="0">
                  <a:pos x="120" y="16"/>
                </a:cxn>
                <a:cxn ang="0">
                  <a:pos x="122" y="20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14" y="20"/>
                </a:cxn>
                <a:cxn ang="0">
                  <a:pos x="102" y="14"/>
                </a:cxn>
                <a:cxn ang="0">
                  <a:pos x="82" y="10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48" y="8"/>
                </a:cxn>
                <a:cxn ang="0">
                  <a:pos x="38" y="10"/>
                </a:cxn>
                <a:cxn ang="0">
                  <a:pos x="20" y="14"/>
                </a:cxn>
                <a:cxn ang="0">
                  <a:pos x="8" y="22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0"/>
                </a:cxn>
              </a:cxnLst>
              <a:rect l="0" t="0" r="r" b="b"/>
              <a:pathLst>
                <a:path w="122" h="26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8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2"/>
                  </a:lnTo>
                  <a:lnTo>
                    <a:pt x="98" y="6"/>
                  </a:lnTo>
                  <a:lnTo>
                    <a:pt x="112" y="12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20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8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48" y="8"/>
                  </a:lnTo>
                  <a:lnTo>
                    <a:pt x="38" y="10"/>
                  </a:lnTo>
                  <a:lnTo>
                    <a:pt x="20" y="14"/>
                  </a:lnTo>
                  <a:lnTo>
                    <a:pt x="8" y="22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788" y="1878"/>
              <a:ext cx="122" cy="2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8" y="8"/>
                </a:cxn>
                <a:cxn ang="0">
                  <a:pos x="36" y="2"/>
                </a:cxn>
                <a:cxn ang="0">
                  <a:pos x="48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84" y="2"/>
                </a:cxn>
                <a:cxn ang="0">
                  <a:pos x="104" y="8"/>
                </a:cxn>
                <a:cxn ang="0">
                  <a:pos x="116" y="14"/>
                </a:cxn>
                <a:cxn ang="0">
                  <a:pos x="120" y="18"/>
                </a:cxn>
                <a:cxn ang="0">
                  <a:pos x="120" y="18"/>
                </a:cxn>
                <a:cxn ang="0">
                  <a:pos x="122" y="18"/>
                </a:cxn>
                <a:cxn ang="0">
                  <a:pos x="122" y="16"/>
                </a:cxn>
                <a:cxn ang="0">
                  <a:pos x="122" y="16"/>
                </a:cxn>
                <a:cxn ang="0">
                  <a:pos x="122" y="2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14" y="20"/>
                </a:cxn>
                <a:cxn ang="0">
                  <a:pos x="100" y="14"/>
                </a:cxn>
                <a:cxn ang="0">
                  <a:pos x="82" y="10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38" y="10"/>
                </a:cxn>
                <a:cxn ang="0">
                  <a:pos x="20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0"/>
                </a:cxn>
              </a:cxnLst>
              <a:rect l="0" t="0" r="r" b="b"/>
              <a:pathLst>
                <a:path w="122" h="26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8" y="8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104" y="8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2" y="18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4" y="20"/>
                  </a:lnTo>
                  <a:lnTo>
                    <a:pt x="100" y="14"/>
                  </a:lnTo>
                  <a:lnTo>
                    <a:pt x="8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38" y="10"/>
                  </a:lnTo>
                  <a:lnTo>
                    <a:pt x="20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A2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788" y="1880"/>
              <a:ext cx="122" cy="5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18" y="12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102" y="10"/>
                </a:cxn>
                <a:cxn ang="0">
                  <a:pos x="116" y="16"/>
                </a:cxn>
                <a:cxn ang="0">
                  <a:pos x="120" y="22"/>
                </a:cxn>
                <a:cxn ang="0">
                  <a:pos x="120" y="22"/>
                </a:cxn>
                <a:cxn ang="0">
                  <a:pos x="122" y="22"/>
                </a:cxn>
                <a:cxn ang="0">
                  <a:pos x="122" y="20"/>
                </a:cxn>
                <a:cxn ang="0">
                  <a:pos x="122" y="20"/>
                </a:cxn>
                <a:cxn ang="0">
                  <a:pos x="122" y="28"/>
                </a:cxn>
                <a:cxn ang="0">
                  <a:pos x="120" y="32"/>
                </a:cxn>
                <a:cxn ang="0">
                  <a:pos x="94" y="56"/>
                </a:cxn>
                <a:cxn ang="0">
                  <a:pos x="14" y="58"/>
                </a:cxn>
                <a:cxn ang="0">
                  <a:pos x="0" y="30"/>
                </a:cxn>
                <a:cxn ang="0">
                  <a:pos x="0" y="26"/>
                </a:cxn>
              </a:cxnLst>
              <a:rect l="0" t="0" r="r" b="b"/>
              <a:pathLst>
                <a:path w="122" h="58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18" y="12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102" y="10"/>
                  </a:lnTo>
                  <a:lnTo>
                    <a:pt x="116" y="16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94" y="56"/>
                  </a:lnTo>
                  <a:lnTo>
                    <a:pt x="14" y="58"/>
                  </a:lnTo>
                  <a:lnTo>
                    <a:pt x="0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92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792" y="1886"/>
              <a:ext cx="114" cy="6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4" y="18"/>
                </a:cxn>
                <a:cxn ang="0">
                  <a:pos x="16" y="10"/>
                </a:cxn>
                <a:cxn ang="0">
                  <a:pos x="34" y="2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76" y="2"/>
                </a:cxn>
                <a:cxn ang="0">
                  <a:pos x="92" y="6"/>
                </a:cxn>
                <a:cxn ang="0">
                  <a:pos x="104" y="12"/>
                </a:cxn>
                <a:cxn ang="0">
                  <a:pos x="112" y="18"/>
                </a:cxn>
                <a:cxn ang="0">
                  <a:pos x="112" y="18"/>
                </a:cxn>
                <a:cxn ang="0">
                  <a:pos x="114" y="22"/>
                </a:cxn>
                <a:cxn ang="0">
                  <a:pos x="114" y="28"/>
                </a:cxn>
                <a:cxn ang="0">
                  <a:pos x="114" y="60"/>
                </a:cxn>
                <a:cxn ang="0">
                  <a:pos x="0" y="60"/>
                </a:cxn>
                <a:cxn ang="0">
                  <a:pos x="0" y="24"/>
                </a:cxn>
              </a:cxnLst>
              <a:rect l="0" t="0" r="r" b="b"/>
              <a:pathLst>
                <a:path w="114" h="6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16" y="10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6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2"/>
                  </a:lnTo>
                  <a:lnTo>
                    <a:pt x="114" y="28"/>
                  </a:lnTo>
                  <a:lnTo>
                    <a:pt x="114" y="60"/>
                  </a:lnTo>
                  <a:lnTo>
                    <a:pt x="0" y="6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62A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844" y="1900"/>
              <a:ext cx="116" cy="722"/>
            </a:xfrm>
            <a:custGeom>
              <a:avLst/>
              <a:gdLst/>
              <a:ahLst/>
              <a:cxnLst>
                <a:cxn ang="0">
                  <a:pos x="0" y="718"/>
                </a:cxn>
                <a:cxn ang="0">
                  <a:pos x="0" y="0"/>
                </a:cxn>
                <a:cxn ang="0">
                  <a:pos x="110" y="58"/>
                </a:cxn>
                <a:cxn ang="0">
                  <a:pos x="116" y="368"/>
                </a:cxn>
                <a:cxn ang="0">
                  <a:pos x="116" y="368"/>
                </a:cxn>
                <a:cxn ang="0">
                  <a:pos x="108" y="478"/>
                </a:cxn>
                <a:cxn ang="0">
                  <a:pos x="100" y="558"/>
                </a:cxn>
                <a:cxn ang="0">
                  <a:pos x="94" y="602"/>
                </a:cxn>
                <a:cxn ang="0">
                  <a:pos x="94" y="602"/>
                </a:cxn>
                <a:cxn ang="0">
                  <a:pos x="88" y="632"/>
                </a:cxn>
                <a:cxn ang="0">
                  <a:pos x="82" y="648"/>
                </a:cxn>
                <a:cxn ang="0">
                  <a:pos x="72" y="664"/>
                </a:cxn>
                <a:cxn ang="0">
                  <a:pos x="72" y="664"/>
                </a:cxn>
                <a:cxn ang="0">
                  <a:pos x="52" y="698"/>
                </a:cxn>
                <a:cxn ang="0">
                  <a:pos x="42" y="710"/>
                </a:cxn>
                <a:cxn ang="0">
                  <a:pos x="38" y="716"/>
                </a:cxn>
                <a:cxn ang="0">
                  <a:pos x="34" y="718"/>
                </a:cxn>
                <a:cxn ang="0">
                  <a:pos x="34" y="718"/>
                </a:cxn>
                <a:cxn ang="0">
                  <a:pos x="22" y="722"/>
                </a:cxn>
                <a:cxn ang="0">
                  <a:pos x="0" y="718"/>
                </a:cxn>
              </a:cxnLst>
              <a:rect l="0" t="0" r="r" b="b"/>
              <a:pathLst>
                <a:path w="116" h="722">
                  <a:moveTo>
                    <a:pt x="0" y="718"/>
                  </a:moveTo>
                  <a:lnTo>
                    <a:pt x="0" y="0"/>
                  </a:lnTo>
                  <a:lnTo>
                    <a:pt x="110" y="58"/>
                  </a:lnTo>
                  <a:lnTo>
                    <a:pt x="116" y="368"/>
                  </a:lnTo>
                  <a:lnTo>
                    <a:pt x="116" y="368"/>
                  </a:lnTo>
                  <a:lnTo>
                    <a:pt x="108" y="478"/>
                  </a:lnTo>
                  <a:lnTo>
                    <a:pt x="100" y="558"/>
                  </a:lnTo>
                  <a:lnTo>
                    <a:pt x="94" y="602"/>
                  </a:lnTo>
                  <a:lnTo>
                    <a:pt x="94" y="602"/>
                  </a:lnTo>
                  <a:lnTo>
                    <a:pt x="88" y="632"/>
                  </a:lnTo>
                  <a:lnTo>
                    <a:pt x="82" y="648"/>
                  </a:lnTo>
                  <a:lnTo>
                    <a:pt x="72" y="664"/>
                  </a:lnTo>
                  <a:lnTo>
                    <a:pt x="72" y="664"/>
                  </a:lnTo>
                  <a:lnTo>
                    <a:pt x="52" y="698"/>
                  </a:lnTo>
                  <a:lnTo>
                    <a:pt x="42" y="710"/>
                  </a:lnTo>
                  <a:lnTo>
                    <a:pt x="38" y="716"/>
                  </a:lnTo>
                  <a:lnTo>
                    <a:pt x="34" y="718"/>
                  </a:lnTo>
                  <a:lnTo>
                    <a:pt x="34" y="718"/>
                  </a:lnTo>
                  <a:lnTo>
                    <a:pt x="22" y="722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rgbClr val="762A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906" y="2206"/>
              <a:ext cx="38" cy="58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0" y="48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6" y="40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4"/>
                </a:cxn>
                <a:cxn ang="0">
                  <a:pos x="8" y="32"/>
                </a:cxn>
                <a:cxn ang="0">
                  <a:pos x="8" y="30"/>
                </a:cxn>
                <a:cxn ang="0">
                  <a:pos x="10" y="28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10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6" y="16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8" y="24"/>
                </a:cxn>
                <a:cxn ang="0">
                  <a:pos x="32" y="24"/>
                </a:cxn>
                <a:cxn ang="0">
                  <a:pos x="32" y="30"/>
                </a:cxn>
                <a:cxn ang="0">
                  <a:pos x="34" y="32"/>
                </a:cxn>
                <a:cxn ang="0">
                  <a:pos x="36" y="34"/>
                </a:cxn>
                <a:cxn ang="0">
                  <a:pos x="36" y="36"/>
                </a:cxn>
                <a:cxn ang="0">
                  <a:pos x="36" y="38"/>
                </a:cxn>
                <a:cxn ang="0">
                  <a:pos x="36" y="44"/>
                </a:cxn>
                <a:cxn ang="0">
                  <a:pos x="34" y="46"/>
                </a:cxn>
                <a:cxn ang="0">
                  <a:pos x="32" y="48"/>
                </a:cxn>
                <a:cxn ang="0">
                  <a:pos x="32" y="52"/>
                </a:cxn>
                <a:cxn ang="0">
                  <a:pos x="26" y="54"/>
                </a:cxn>
                <a:cxn ang="0">
                  <a:pos x="14" y="56"/>
                </a:cxn>
                <a:cxn ang="0">
                  <a:pos x="4" y="58"/>
                </a:cxn>
                <a:cxn ang="0">
                  <a:pos x="2" y="56"/>
                </a:cxn>
              </a:cxnLst>
              <a:rect l="0" t="0" r="r" b="b"/>
              <a:pathLst>
                <a:path w="38" h="58">
                  <a:moveTo>
                    <a:pt x="2" y="56"/>
                  </a:moveTo>
                  <a:lnTo>
                    <a:pt x="2" y="5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4" y="5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E9B8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2910" y="2212"/>
              <a:ext cx="34" cy="5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20" y="6"/>
                </a:cxn>
                <a:cxn ang="0">
                  <a:pos x="22" y="10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28" y="24"/>
                </a:cxn>
                <a:cxn ang="0">
                  <a:pos x="28" y="22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0" y="30"/>
                </a:cxn>
                <a:cxn ang="0">
                  <a:pos x="30" y="26"/>
                </a:cxn>
                <a:cxn ang="0">
                  <a:pos x="32" y="32"/>
                </a:cxn>
                <a:cxn ang="0">
                  <a:pos x="32" y="38"/>
                </a:cxn>
                <a:cxn ang="0">
                  <a:pos x="28" y="42"/>
                </a:cxn>
                <a:cxn ang="0">
                  <a:pos x="28" y="46"/>
                </a:cxn>
                <a:cxn ang="0">
                  <a:pos x="22" y="48"/>
                </a:cxn>
                <a:cxn ang="0">
                  <a:pos x="0" y="52"/>
                </a:cxn>
                <a:cxn ang="0">
                  <a:pos x="8" y="46"/>
                </a:cxn>
                <a:cxn ang="0">
                  <a:pos x="18" y="44"/>
                </a:cxn>
                <a:cxn ang="0">
                  <a:pos x="10" y="40"/>
                </a:cxn>
                <a:cxn ang="0">
                  <a:pos x="4" y="42"/>
                </a:cxn>
                <a:cxn ang="0">
                  <a:pos x="4" y="38"/>
                </a:cxn>
                <a:cxn ang="0">
                  <a:pos x="8" y="34"/>
                </a:cxn>
                <a:cxn ang="0">
                  <a:pos x="10" y="34"/>
                </a:cxn>
                <a:cxn ang="0">
                  <a:pos x="12" y="38"/>
                </a:cxn>
                <a:cxn ang="0">
                  <a:pos x="20" y="42"/>
                </a:cxn>
                <a:cxn ang="0">
                  <a:pos x="26" y="42"/>
                </a:cxn>
                <a:cxn ang="0">
                  <a:pos x="28" y="42"/>
                </a:cxn>
                <a:cxn ang="0">
                  <a:pos x="30" y="36"/>
                </a:cxn>
                <a:cxn ang="0">
                  <a:pos x="32" y="32"/>
                </a:cxn>
                <a:cxn ang="0">
                  <a:pos x="22" y="26"/>
                </a:cxn>
                <a:cxn ang="0">
                  <a:pos x="20" y="24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0" y="36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0" y="30"/>
                </a:cxn>
                <a:cxn ang="0">
                  <a:pos x="12" y="30"/>
                </a:cxn>
                <a:cxn ang="0">
                  <a:pos x="16" y="34"/>
                </a:cxn>
              </a:cxnLst>
              <a:rect l="0" t="0" r="r" b="b"/>
              <a:pathLst>
                <a:path w="34" h="52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30" y="26"/>
                  </a:moveTo>
                  <a:lnTo>
                    <a:pt x="30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6"/>
                  </a:lnTo>
                  <a:close/>
                  <a:moveTo>
                    <a:pt x="32" y="32"/>
                  </a:move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2" y="3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A57E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892" y="2260"/>
              <a:ext cx="40" cy="29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" y="8"/>
                </a:cxn>
                <a:cxn ang="0">
                  <a:pos x="0" y="296"/>
                </a:cxn>
                <a:cxn ang="0">
                  <a:pos x="36" y="296"/>
                </a:cxn>
                <a:cxn ang="0">
                  <a:pos x="36" y="29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0" h="296">
                  <a:moveTo>
                    <a:pt x="40" y="0"/>
                  </a:moveTo>
                  <a:lnTo>
                    <a:pt x="2" y="8"/>
                  </a:lnTo>
                  <a:lnTo>
                    <a:pt x="0" y="296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356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926" y="2260"/>
              <a:ext cx="52" cy="348"/>
            </a:xfrm>
            <a:custGeom>
              <a:avLst/>
              <a:gdLst/>
              <a:ahLst/>
              <a:cxnLst>
                <a:cxn ang="0">
                  <a:pos x="52" y="94"/>
                </a:cxn>
                <a:cxn ang="0">
                  <a:pos x="52" y="8"/>
                </a:cxn>
                <a:cxn ang="0">
                  <a:pos x="34" y="8"/>
                </a:cxn>
                <a:cxn ang="0">
                  <a:pos x="4" y="0"/>
                </a:cxn>
                <a:cxn ang="0">
                  <a:pos x="2" y="254"/>
                </a:cxn>
                <a:cxn ang="0">
                  <a:pos x="0" y="348"/>
                </a:cxn>
                <a:cxn ang="0">
                  <a:pos x="20" y="344"/>
                </a:cxn>
                <a:cxn ang="0">
                  <a:pos x="20" y="126"/>
                </a:cxn>
                <a:cxn ang="0">
                  <a:pos x="52" y="94"/>
                </a:cxn>
              </a:cxnLst>
              <a:rect l="0" t="0" r="r" b="b"/>
              <a:pathLst>
                <a:path w="52" h="348">
                  <a:moveTo>
                    <a:pt x="52" y="94"/>
                  </a:moveTo>
                  <a:lnTo>
                    <a:pt x="52" y="8"/>
                  </a:lnTo>
                  <a:lnTo>
                    <a:pt x="34" y="8"/>
                  </a:lnTo>
                  <a:lnTo>
                    <a:pt x="4" y="0"/>
                  </a:lnTo>
                  <a:lnTo>
                    <a:pt x="2" y="254"/>
                  </a:lnTo>
                  <a:lnTo>
                    <a:pt x="0" y="348"/>
                  </a:lnTo>
                  <a:lnTo>
                    <a:pt x="20" y="344"/>
                  </a:lnTo>
                  <a:lnTo>
                    <a:pt x="20" y="126"/>
                  </a:lnTo>
                  <a:lnTo>
                    <a:pt x="52" y="94"/>
                  </a:lnTo>
                  <a:close/>
                </a:path>
              </a:pathLst>
            </a:custGeom>
            <a:solidFill>
              <a:srgbClr val="521C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48" y="2264"/>
              <a:ext cx="12" cy="12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0" y="0"/>
                </a:cxn>
                <a:cxn ang="0">
                  <a:pos x="0" y="120"/>
                </a:cxn>
                <a:cxn ang="0">
                  <a:pos x="12" y="108"/>
                </a:cxn>
                <a:cxn ang="0">
                  <a:pos x="12" y="4"/>
                </a:cxn>
              </a:cxnLst>
              <a:rect l="0" t="0" r="r" b="b"/>
              <a:pathLst>
                <a:path w="12" h="120">
                  <a:moveTo>
                    <a:pt x="12" y="4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12" y="10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220B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932" y="2324"/>
              <a:ext cx="370" cy="6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2" y="60"/>
                </a:cxn>
                <a:cxn ang="0">
                  <a:pos x="370" y="12"/>
                </a:cxn>
                <a:cxn ang="0">
                  <a:pos x="370" y="0"/>
                </a:cxn>
                <a:cxn ang="0">
                  <a:pos x="0" y="52"/>
                </a:cxn>
              </a:cxnLst>
              <a:rect l="0" t="0" r="r" b="b"/>
              <a:pathLst>
                <a:path w="370" h="60">
                  <a:moveTo>
                    <a:pt x="0" y="52"/>
                  </a:moveTo>
                  <a:lnTo>
                    <a:pt x="12" y="60"/>
                  </a:lnTo>
                  <a:lnTo>
                    <a:pt x="370" y="12"/>
                  </a:lnTo>
                  <a:lnTo>
                    <a:pt x="37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900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928" y="2250"/>
              <a:ext cx="374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0" y="118"/>
                </a:cxn>
                <a:cxn ang="0">
                  <a:pos x="34" y="110"/>
                </a:cxn>
                <a:cxn ang="0">
                  <a:pos x="42" y="104"/>
                </a:cxn>
                <a:cxn ang="0">
                  <a:pos x="48" y="98"/>
                </a:cxn>
                <a:cxn ang="0">
                  <a:pos x="48" y="60"/>
                </a:cxn>
                <a:cxn ang="0">
                  <a:pos x="64" y="58"/>
                </a:cxn>
                <a:cxn ang="0">
                  <a:pos x="374" y="0"/>
                </a:cxn>
                <a:cxn ang="0">
                  <a:pos x="374" y="74"/>
                </a:cxn>
                <a:cxn ang="0">
                  <a:pos x="0" y="128"/>
                </a:cxn>
              </a:cxnLst>
              <a:rect l="0" t="0" r="r" b="b"/>
              <a:pathLst>
                <a:path w="374" h="128">
                  <a:moveTo>
                    <a:pt x="0" y="128"/>
                  </a:moveTo>
                  <a:lnTo>
                    <a:pt x="0" y="128"/>
                  </a:lnTo>
                  <a:lnTo>
                    <a:pt x="20" y="118"/>
                  </a:lnTo>
                  <a:lnTo>
                    <a:pt x="34" y="110"/>
                  </a:lnTo>
                  <a:lnTo>
                    <a:pt x="42" y="104"/>
                  </a:lnTo>
                  <a:lnTo>
                    <a:pt x="48" y="98"/>
                  </a:lnTo>
                  <a:lnTo>
                    <a:pt x="48" y="60"/>
                  </a:lnTo>
                  <a:lnTo>
                    <a:pt x="64" y="58"/>
                  </a:lnTo>
                  <a:lnTo>
                    <a:pt x="374" y="0"/>
                  </a:lnTo>
                  <a:lnTo>
                    <a:pt x="374" y="7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3D2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892" y="2258"/>
              <a:ext cx="8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38" y="4"/>
                </a:cxn>
                <a:cxn ang="0">
                  <a:pos x="84" y="14"/>
                </a:cxn>
                <a:cxn ang="0">
                  <a:pos x="86" y="10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86" h="14">
                  <a:moveTo>
                    <a:pt x="0" y="8"/>
                  </a:moveTo>
                  <a:lnTo>
                    <a:pt x="2" y="10"/>
                  </a:lnTo>
                  <a:lnTo>
                    <a:pt x="38" y="4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701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2718" y="1896"/>
              <a:ext cx="130" cy="71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28" y="714"/>
                </a:cxn>
                <a:cxn ang="0">
                  <a:pos x="0" y="706"/>
                </a:cxn>
                <a:cxn ang="0">
                  <a:pos x="22" y="58"/>
                </a:cxn>
                <a:cxn ang="0">
                  <a:pos x="130" y="0"/>
                </a:cxn>
              </a:cxnLst>
              <a:rect l="0" t="0" r="r" b="b"/>
              <a:pathLst>
                <a:path w="130" h="714">
                  <a:moveTo>
                    <a:pt x="130" y="0"/>
                  </a:moveTo>
                  <a:lnTo>
                    <a:pt x="128" y="714"/>
                  </a:lnTo>
                  <a:lnTo>
                    <a:pt x="0" y="706"/>
                  </a:lnTo>
                  <a:lnTo>
                    <a:pt x="22" y="5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356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764" y="2374"/>
              <a:ext cx="16" cy="202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2" y="28"/>
                </a:cxn>
                <a:cxn ang="0">
                  <a:pos x="8" y="0"/>
                </a:cxn>
                <a:cxn ang="0">
                  <a:pos x="16" y="30"/>
                </a:cxn>
                <a:cxn ang="0">
                  <a:pos x="12" y="200"/>
                </a:cxn>
                <a:cxn ang="0">
                  <a:pos x="0" y="202"/>
                </a:cxn>
              </a:cxnLst>
              <a:rect l="0" t="0" r="r" b="b"/>
              <a:pathLst>
                <a:path w="16" h="202">
                  <a:moveTo>
                    <a:pt x="0" y="202"/>
                  </a:moveTo>
                  <a:lnTo>
                    <a:pt x="2" y="28"/>
                  </a:lnTo>
                  <a:lnTo>
                    <a:pt x="8" y="0"/>
                  </a:lnTo>
                  <a:lnTo>
                    <a:pt x="16" y="30"/>
                  </a:lnTo>
                  <a:lnTo>
                    <a:pt x="12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6033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768" y="2384"/>
              <a:ext cx="12" cy="19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20"/>
                </a:cxn>
                <a:cxn ang="0">
                  <a:pos x="8" y="190"/>
                </a:cxn>
                <a:cxn ang="0">
                  <a:pos x="0" y="192"/>
                </a:cxn>
                <a:cxn ang="0">
                  <a:pos x="2" y="18"/>
                </a:cxn>
                <a:cxn ang="0">
                  <a:pos x="6" y="0"/>
                </a:cxn>
              </a:cxnLst>
              <a:rect l="0" t="0" r="r" b="b"/>
              <a:pathLst>
                <a:path w="12" h="192">
                  <a:moveTo>
                    <a:pt x="6" y="0"/>
                  </a:moveTo>
                  <a:lnTo>
                    <a:pt x="12" y="20"/>
                  </a:lnTo>
                  <a:lnTo>
                    <a:pt x="8" y="190"/>
                  </a:lnTo>
                  <a:lnTo>
                    <a:pt x="0" y="192"/>
                  </a:lnTo>
                  <a:lnTo>
                    <a:pt x="2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2784" y="2370"/>
              <a:ext cx="14" cy="202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28"/>
                </a:cxn>
                <a:cxn ang="0">
                  <a:pos x="6" y="0"/>
                </a:cxn>
                <a:cxn ang="0">
                  <a:pos x="14" y="28"/>
                </a:cxn>
                <a:cxn ang="0">
                  <a:pos x="12" y="200"/>
                </a:cxn>
                <a:cxn ang="0">
                  <a:pos x="0" y="202"/>
                </a:cxn>
              </a:cxnLst>
              <a:rect l="0" t="0" r="r" b="b"/>
              <a:pathLst>
                <a:path w="14" h="202">
                  <a:moveTo>
                    <a:pt x="0" y="202"/>
                  </a:moveTo>
                  <a:lnTo>
                    <a:pt x="0" y="28"/>
                  </a:lnTo>
                  <a:lnTo>
                    <a:pt x="6" y="0"/>
                  </a:lnTo>
                  <a:lnTo>
                    <a:pt x="14" y="28"/>
                  </a:lnTo>
                  <a:lnTo>
                    <a:pt x="12" y="2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6033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786" y="2380"/>
              <a:ext cx="12" cy="2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18"/>
                </a:cxn>
                <a:cxn ang="0">
                  <a:pos x="8" y="222"/>
                </a:cxn>
                <a:cxn ang="0">
                  <a:pos x="0" y="222"/>
                </a:cxn>
                <a:cxn ang="0">
                  <a:pos x="2" y="18"/>
                </a:cxn>
                <a:cxn ang="0">
                  <a:pos x="8" y="0"/>
                </a:cxn>
              </a:cxnLst>
              <a:rect l="0" t="0" r="r" b="b"/>
              <a:pathLst>
                <a:path w="12" h="222">
                  <a:moveTo>
                    <a:pt x="8" y="0"/>
                  </a:moveTo>
                  <a:lnTo>
                    <a:pt x="12" y="18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2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756" y="2540"/>
              <a:ext cx="32" cy="5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8" y="58"/>
                </a:cxn>
                <a:cxn ang="0">
                  <a:pos x="24" y="58"/>
                </a:cxn>
                <a:cxn ang="0">
                  <a:pos x="24" y="58"/>
                </a:cxn>
                <a:cxn ang="0">
                  <a:pos x="28" y="58"/>
                </a:cxn>
                <a:cxn ang="0">
                  <a:pos x="30" y="52"/>
                </a:cxn>
                <a:cxn ang="0">
                  <a:pos x="32" y="38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2" h="58">
                  <a:moveTo>
                    <a:pt x="0" y="4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30" y="52"/>
                  </a:lnTo>
                  <a:lnTo>
                    <a:pt x="32" y="3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51E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714" y="2544"/>
              <a:ext cx="4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48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714" y="2544"/>
              <a:ext cx="2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361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734" y="2544"/>
              <a:ext cx="4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48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734" y="2544"/>
              <a:ext cx="2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361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748" y="2544"/>
              <a:ext cx="4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48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2748" y="2544"/>
              <a:ext cx="2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361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2756" y="2542"/>
              <a:ext cx="4" cy="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8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48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756" y="2542"/>
              <a:ext cx="2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61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750" y="2492"/>
              <a:ext cx="4" cy="32"/>
            </a:xfrm>
            <a:prstGeom prst="rect">
              <a:avLst/>
            </a:prstGeom>
            <a:solidFill>
              <a:srgbClr val="3C00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806" y="2492"/>
              <a:ext cx="4" cy="34"/>
            </a:xfrm>
            <a:prstGeom prst="rect">
              <a:avLst/>
            </a:prstGeom>
            <a:solidFill>
              <a:srgbClr val="3C00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724" y="1886"/>
              <a:ext cx="246" cy="74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0" y="68"/>
                </a:cxn>
                <a:cxn ang="0">
                  <a:pos x="124" y="0"/>
                </a:cxn>
                <a:cxn ang="0">
                  <a:pos x="246" y="68"/>
                </a:cxn>
                <a:cxn ang="0">
                  <a:pos x="230" y="74"/>
                </a:cxn>
                <a:cxn ang="0">
                  <a:pos x="122" y="16"/>
                </a:cxn>
                <a:cxn ang="0">
                  <a:pos x="16" y="74"/>
                </a:cxn>
              </a:cxnLst>
              <a:rect l="0" t="0" r="r" b="b"/>
              <a:pathLst>
                <a:path w="246" h="74">
                  <a:moveTo>
                    <a:pt x="16" y="74"/>
                  </a:moveTo>
                  <a:lnTo>
                    <a:pt x="0" y="68"/>
                  </a:lnTo>
                  <a:lnTo>
                    <a:pt x="124" y="0"/>
                  </a:lnTo>
                  <a:lnTo>
                    <a:pt x="246" y="68"/>
                  </a:lnTo>
                  <a:lnTo>
                    <a:pt x="230" y="74"/>
                  </a:lnTo>
                  <a:lnTo>
                    <a:pt x="122" y="16"/>
                  </a:lnTo>
                  <a:lnTo>
                    <a:pt x="16" y="74"/>
                  </a:lnTo>
                  <a:close/>
                </a:path>
              </a:pathLst>
            </a:custGeom>
            <a:solidFill>
              <a:srgbClr val="2008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844" y="1802"/>
              <a:ext cx="12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lnTo>
                    <a:pt x="6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844" y="1802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844" y="1822"/>
              <a:ext cx="12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842" y="1706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890" y="1948"/>
              <a:ext cx="8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8" y="40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lnTo>
                    <a:pt x="8" y="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908" y="1956"/>
              <a:ext cx="8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8" y="40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lnTo>
                    <a:pt x="8" y="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570" y="2596"/>
              <a:ext cx="190" cy="58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190" y="2"/>
                </a:cxn>
                <a:cxn ang="0">
                  <a:pos x="190" y="58"/>
                </a:cxn>
                <a:cxn ang="0">
                  <a:pos x="2" y="40"/>
                </a:cxn>
              </a:cxnLst>
              <a:rect l="0" t="0" r="r" b="b"/>
              <a:pathLst>
                <a:path w="190" h="58">
                  <a:moveTo>
                    <a:pt x="2" y="40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2" y="0"/>
                  </a:lnTo>
                  <a:lnTo>
                    <a:pt x="190" y="2"/>
                  </a:lnTo>
                  <a:lnTo>
                    <a:pt x="190" y="58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B356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760" y="2598"/>
              <a:ext cx="66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66" y="48"/>
                </a:cxn>
                <a:cxn ang="0">
                  <a:pos x="64" y="0"/>
                </a:cxn>
                <a:cxn ang="0">
                  <a:pos x="0" y="0"/>
                </a:cxn>
              </a:cxnLst>
              <a:rect l="0" t="0" r="r" b="b"/>
              <a:pathLst>
                <a:path w="66" h="56">
                  <a:moveTo>
                    <a:pt x="0" y="0"/>
                  </a:moveTo>
                  <a:lnTo>
                    <a:pt x="0" y="56"/>
                  </a:lnTo>
                  <a:lnTo>
                    <a:pt x="66" y="48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944" y="2336"/>
              <a:ext cx="358" cy="28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270"/>
                </a:cxn>
                <a:cxn ang="0">
                  <a:pos x="358" y="282"/>
                </a:cxn>
                <a:cxn ang="0">
                  <a:pos x="358" y="0"/>
                </a:cxn>
                <a:cxn ang="0">
                  <a:pos x="0" y="48"/>
                </a:cxn>
              </a:cxnLst>
              <a:rect l="0" t="0" r="r" b="b"/>
              <a:pathLst>
                <a:path w="358" h="282">
                  <a:moveTo>
                    <a:pt x="0" y="48"/>
                  </a:moveTo>
                  <a:lnTo>
                    <a:pt x="2" y="270"/>
                  </a:lnTo>
                  <a:lnTo>
                    <a:pt x="358" y="282"/>
                  </a:lnTo>
                  <a:lnTo>
                    <a:pt x="35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F4B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780" y="2620"/>
              <a:ext cx="522" cy="58"/>
            </a:xfrm>
            <a:custGeom>
              <a:avLst/>
              <a:gdLst/>
              <a:ahLst/>
              <a:cxnLst>
                <a:cxn ang="0">
                  <a:pos x="522" y="58"/>
                </a:cxn>
                <a:cxn ang="0">
                  <a:pos x="522" y="58"/>
                </a:cxn>
                <a:cxn ang="0">
                  <a:pos x="480" y="58"/>
                </a:cxn>
                <a:cxn ang="0">
                  <a:pos x="422" y="56"/>
                </a:cxn>
                <a:cxn ang="0">
                  <a:pos x="358" y="54"/>
                </a:cxn>
                <a:cxn ang="0">
                  <a:pos x="304" y="50"/>
                </a:cxn>
                <a:cxn ang="0">
                  <a:pos x="304" y="50"/>
                </a:cxn>
                <a:cxn ang="0">
                  <a:pos x="238" y="46"/>
                </a:cxn>
                <a:cxn ang="0">
                  <a:pos x="160" y="42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8" y="36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8" y="14"/>
                </a:cxn>
                <a:cxn ang="0">
                  <a:pos x="28" y="8"/>
                </a:cxn>
                <a:cxn ang="0">
                  <a:pos x="34" y="6"/>
                </a:cxn>
                <a:cxn ang="0">
                  <a:pos x="40" y="4"/>
                </a:cxn>
                <a:cxn ang="0">
                  <a:pos x="40" y="4"/>
                </a:cxn>
                <a:cxn ang="0">
                  <a:pos x="64" y="2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212" y="4"/>
                </a:cxn>
                <a:cxn ang="0">
                  <a:pos x="212" y="4"/>
                </a:cxn>
                <a:cxn ang="0">
                  <a:pos x="242" y="6"/>
                </a:cxn>
                <a:cxn ang="0">
                  <a:pos x="294" y="12"/>
                </a:cxn>
                <a:cxn ang="0">
                  <a:pos x="352" y="18"/>
                </a:cxn>
                <a:cxn ang="0">
                  <a:pos x="378" y="20"/>
                </a:cxn>
                <a:cxn ang="0">
                  <a:pos x="398" y="22"/>
                </a:cxn>
                <a:cxn ang="0">
                  <a:pos x="398" y="22"/>
                </a:cxn>
                <a:cxn ang="0">
                  <a:pos x="484" y="20"/>
                </a:cxn>
                <a:cxn ang="0">
                  <a:pos x="484" y="20"/>
                </a:cxn>
                <a:cxn ang="0">
                  <a:pos x="504" y="18"/>
                </a:cxn>
                <a:cxn ang="0">
                  <a:pos x="522" y="14"/>
                </a:cxn>
                <a:cxn ang="0">
                  <a:pos x="522" y="56"/>
                </a:cxn>
                <a:cxn ang="0">
                  <a:pos x="522" y="58"/>
                </a:cxn>
              </a:cxnLst>
              <a:rect l="0" t="0" r="r" b="b"/>
              <a:pathLst>
                <a:path w="522" h="58">
                  <a:moveTo>
                    <a:pt x="522" y="58"/>
                  </a:moveTo>
                  <a:lnTo>
                    <a:pt x="522" y="58"/>
                  </a:lnTo>
                  <a:lnTo>
                    <a:pt x="480" y="58"/>
                  </a:lnTo>
                  <a:lnTo>
                    <a:pt x="422" y="56"/>
                  </a:lnTo>
                  <a:lnTo>
                    <a:pt x="358" y="54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238" y="46"/>
                  </a:lnTo>
                  <a:lnTo>
                    <a:pt x="160" y="42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8" y="14"/>
                  </a:lnTo>
                  <a:lnTo>
                    <a:pt x="28" y="8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42" y="6"/>
                  </a:lnTo>
                  <a:lnTo>
                    <a:pt x="294" y="12"/>
                  </a:lnTo>
                  <a:lnTo>
                    <a:pt x="352" y="18"/>
                  </a:lnTo>
                  <a:lnTo>
                    <a:pt x="378" y="20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484" y="20"/>
                  </a:lnTo>
                  <a:lnTo>
                    <a:pt x="484" y="20"/>
                  </a:lnTo>
                  <a:lnTo>
                    <a:pt x="504" y="18"/>
                  </a:lnTo>
                  <a:lnTo>
                    <a:pt x="522" y="14"/>
                  </a:lnTo>
                  <a:lnTo>
                    <a:pt x="522" y="56"/>
                  </a:lnTo>
                  <a:lnTo>
                    <a:pt x="522" y="58"/>
                  </a:lnTo>
                  <a:close/>
                </a:path>
              </a:pathLst>
            </a:custGeom>
            <a:solidFill>
              <a:srgbClr val="987B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72" y="2626"/>
              <a:ext cx="830" cy="66"/>
            </a:xfrm>
            <a:custGeom>
              <a:avLst/>
              <a:gdLst/>
              <a:ahLst/>
              <a:cxnLst>
                <a:cxn ang="0">
                  <a:pos x="830" y="50"/>
                </a:cxn>
                <a:cxn ang="0">
                  <a:pos x="830" y="50"/>
                </a:cxn>
                <a:cxn ang="0">
                  <a:pos x="534" y="32"/>
                </a:cxn>
                <a:cxn ang="0">
                  <a:pos x="206" y="16"/>
                </a:cxn>
                <a:cxn ang="0">
                  <a:pos x="206" y="16"/>
                </a:cxn>
                <a:cxn ang="0">
                  <a:pos x="128" y="10"/>
                </a:cxn>
                <a:cxn ang="0">
                  <a:pos x="78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388" y="38"/>
                </a:cxn>
                <a:cxn ang="0">
                  <a:pos x="826" y="66"/>
                </a:cxn>
                <a:cxn ang="0">
                  <a:pos x="826" y="66"/>
                </a:cxn>
                <a:cxn ang="0">
                  <a:pos x="830" y="50"/>
                </a:cxn>
                <a:cxn ang="0">
                  <a:pos x="830" y="50"/>
                </a:cxn>
              </a:cxnLst>
              <a:rect l="0" t="0" r="r" b="b"/>
              <a:pathLst>
                <a:path w="830" h="66">
                  <a:moveTo>
                    <a:pt x="830" y="50"/>
                  </a:moveTo>
                  <a:lnTo>
                    <a:pt x="830" y="50"/>
                  </a:lnTo>
                  <a:lnTo>
                    <a:pt x="534" y="32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128" y="10"/>
                  </a:lnTo>
                  <a:lnTo>
                    <a:pt x="78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388" y="38"/>
                  </a:lnTo>
                  <a:lnTo>
                    <a:pt x="826" y="66"/>
                  </a:lnTo>
                  <a:lnTo>
                    <a:pt x="826" y="66"/>
                  </a:lnTo>
                  <a:lnTo>
                    <a:pt x="830" y="50"/>
                  </a:lnTo>
                  <a:lnTo>
                    <a:pt x="830" y="50"/>
                  </a:lnTo>
                  <a:close/>
                </a:path>
              </a:pathLst>
            </a:custGeom>
            <a:solidFill>
              <a:srgbClr val="C69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820" y="2598"/>
              <a:ext cx="482" cy="50"/>
            </a:xfrm>
            <a:custGeom>
              <a:avLst/>
              <a:gdLst/>
              <a:ahLst/>
              <a:cxnLst>
                <a:cxn ang="0">
                  <a:pos x="482" y="16"/>
                </a:cxn>
                <a:cxn ang="0">
                  <a:pos x="64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16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8" y="32"/>
                </a:cxn>
                <a:cxn ang="0">
                  <a:pos x="64" y="34"/>
                </a:cxn>
                <a:cxn ang="0">
                  <a:pos x="214" y="40"/>
                </a:cxn>
                <a:cxn ang="0">
                  <a:pos x="482" y="50"/>
                </a:cxn>
                <a:cxn ang="0">
                  <a:pos x="482" y="16"/>
                </a:cxn>
              </a:cxnLst>
              <a:rect l="0" t="0" r="r" b="b"/>
              <a:pathLst>
                <a:path w="482" h="50">
                  <a:moveTo>
                    <a:pt x="482" y="16"/>
                  </a:moveTo>
                  <a:lnTo>
                    <a:pt x="64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6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8" y="32"/>
                  </a:lnTo>
                  <a:lnTo>
                    <a:pt x="64" y="34"/>
                  </a:lnTo>
                  <a:lnTo>
                    <a:pt x="214" y="40"/>
                  </a:lnTo>
                  <a:lnTo>
                    <a:pt x="482" y="50"/>
                  </a:lnTo>
                  <a:lnTo>
                    <a:pt x="482" y="16"/>
                  </a:lnTo>
                  <a:close/>
                </a:path>
              </a:pathLst>
            </a:custGeom>
            <a:solidFill>
              <a:srgbClr val="795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2" name="Freeform 88"/>
            <p:cNvSpPr>
              <a:spLocks noEditPoints="1"/>
            </p:cNvSpPr>
            <p:nvPr/>
          </p:nvSpPr>
          <p:spPr bwMode="auto">
            <a:xfrm>
              <a:off x="2836" y="2378"/>
              <a:ext cx="124" cy="262"/>
            </a:xfrm>
            <a:custGeom>
              <a:avLst/>
              <a:gdLst/>
              <a:ahLst/>
              <a:cxnLst>
                <a:cxn ang="0">
                  <a:pos x="84" y="70"/>
                </a:cxn>
                <a:cxn ang="0">
                  <a:pos x="78" y="84"/>
                </a:cxn>
                <a:cxn ang="0">
                  <a:pos x="92" y="88"/>
                </a:cxn>
                <a:cxn ang="0">
                  <a:pos x="84" y="110"/>
                </a:cxn>
                <a:cxn ang="0">
                  <a:pos x="98" y="136"/>
                </a:cxn>
                <a:cxn ang="0">
                  <a:pos x="94" y="144"/>
                </a:cxn>
                <a:cxn ang="0">
                  <a:pos x="92" y="152"/>
                </a:cxn>
                <a:cxn ang="0">
                  <a:pos x="116" y="176"/>
                </a:cxn>
                <a:cxn ang="0">
                  <a:pos x="106" y="188"/>
                </a:cxn>
                <a:cxn ang="0">
                  <a:pos x="116" y="208"/>
                </a:cxn>
                <a:cxn ang="0">
                  <a:pos x="112" y="214"/>
                </a:cxn>
                <a:cxn ang="0">
                  <a:pos x="112" y="230"/>
                </a:cxn>
                <a:cxn ang="0">
                  <a:pos x="106" y="250"/>
                </a:cxn>
                <a:cxn ang="0">
                  <a:pos x="92" y="260"/>
                </a:cxn>
                <a:cxn ang="0">
                  <a:pos x="78" y="262"/>
                </a:cxn>
                <a:cxn ang="0">
                  <a:pos x="60" y="262"/>
                </a:cxn>
                <a:cxn ang="0">
                  <a:pos x="42" y="252"/>
                </a:cxn>
                <a:cxn ang="0">
                  <a:pos x="34" y="252"/>
                </a:cxn>
                <a:cxn ang="0">
                  <a:pos x="16" y="236"/>
                </a:cxn>
                <a:cxn ang="0">
                  <a:pos x="48" y="216"/>
                </a:cxn>
                <a:cxn ang="0">
                  <a:pos x="40" y="222"/>
                </a:cxn>
                <a:cxn ang="0">
                  <a:pos x="32" y="222"/>
                </a:cxn>
                <a:cxn ang="0">
                  <a:pos x="28" y="228"/>
                </a:cxn>
                <a:cxn ang="0">
                  <a:pos x="22" y="226"/>
                </a:cxn>
                <a:cxn ang="0">
                  <a:pos x="14" y="226"/>
                </a:cxn>
                <a:cxn ang="0">
                  <a:pos x="10" y="218"/>
                </a:cxn>
                <a:cxn ang="0">
                  <a:pos x="6" y="222"/>
                </a:cxn>
                <a:cxn ang="0">
                  <a:pos x="2" y="216"/>
                </a:cxn>
                <a:cxn ang="0">
                  <a:pos x="8" y="204"/>
                </a:cxn>
                <a:cxn ang="0">
                  <a:pos x="46" y="190"/>
                </a:cxn>
                <a:cxn ang="0">
                  <a:pos x="36" y="194"/>
                </a:cxn>
                <a:cxn ang="0">
                  <a:pos x="38" y="184"/>
                </a:cxn>
                <a:cxn ang="0">
                  <a:pos x="24" y="178"/>
                </a:cxn>
                <a:cxn ang="0">
                  <a:pos x="26" y="166"/>
                </a:cxn>
                <a:cxn ang="0">
                  <a:pos x="44" y="154"/>
                </a:cxn>
                <a:cxn ang="0">
                  <a:pos x="32" y="156"/>
                </a:cxn>
                <a:cxn ang="0">
                  <a:pos x="24" y="156"/>
                </a:cxn>
                <a:cxn ang="0">
                  <a:pos x="26" y="140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92"/>
                </a:cxn>
                <a:cxn ang="0">
                  <a:pos x="42" y="90"/>
                </a:cxn>
                <a:cxn ang="0">
                  <a:pos x="40" y="86"/>
                </a:cxn>
                <a:cxn ang="0">
                  <a:pos x="44" y="82"/>
                </a:cxn>
                <a:cxn ang="0">
                  <a:pos x="40" y="66"/>
                </a:cxn>
                <a:cxn ang="0">
                  <a:pos x="54" y="62"/>
                </a:cxn>
                <a:cxn ang="0">
                  <a:pos x="46" y="58"/>
                </a:cxn>
                <a:cxn ang="0">
                  <a:pos x="50" y="52"/>
                </a:cxn>
                <a:cxn ang="0">
                  <a:pos x="58" y="48"/>
                </a:cxn>
                <a:cxn ang="0">
                  <a:pos x="48" y="28"/>
                </a:cxn>
                <a:cxn ang="0">
                  <a:pos x="56" y="32"/>
                </a:cxn>
                <a:cxn ang="0">
                  <a:pos x="62" y="0"/>
                </a:cxn>
                <a:cxn ang="0">
                  <a:pos x="62" y="24"/>
                </a:cxn>
                <a:cxn ang="0">
                  <a:pos x="64" y="38"/>
                </a:cxn>
                <a:cxn ang="0">
                  <a:pos x="70" y="42"/>
                </a:cxn>
                <a:cxn ang="0">
                  <a:pos x="64" y="60"/>
                </a:cxn>
                <a:cxn ang="0">
                  <a:pos x="70" y="86"/>
                </a:cxn>
                <a:cxn ang="0">
                  <a:pos x="74" y="84"/>
                </a:cxn>
                <a:cxn ang="0">
                  <a:pos x="46" y="196"/>
                </a:cxn>
                <a:cxn ang="0">
                  <a:pos x="48" y="240"/>
                </a:cxn>
                <a:cxn ang="0">
                  <a:pos x="46" y="244"/>
                </a:cxn>
                <a:cxn ang="0">
                  <a:pos x="50" y="92"/>
                </a:cxn>
                <a:cxn ang="0">
                  <a:pos x="46" y="184"/>
                </a:cxn>
              </a:cxnLst>
              <a:rect l="0" t="0" r="r" b="b"/>
              <a:pathLst>
                <a:path w="124" h="262">
                  <a:moveTo>
                    <a:pt x="70" y="66"/>
                  </a:moveTo>
                  <a:lnTo>
                    <a:pt x="70" y="66"/>
                  </a:lnTo>
                  <a:lnTo>
                    <a:pt x="80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2" y="80"/>
                  </a:lnTo>
                  <a:lnTo>
                    <a:pt x="80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6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2" y="114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8" y="136"/>
                  </a:lnTo>
                  <a:lnTo>
                    <a:pt x="100" y="140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6" y="154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4" y="154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110" y="170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0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16" y="200"/>
                  </a:lnTo>
                  <a:lnTo>
                    <a:pt x="118" y="202"/>
                  </a:lnTo>
                  <a:lnTo>
                    <a:pt x="116" y="204"/>
                  </a:lnTo>
                  <a:lnTo>
                    <a:pt x="116" y="204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4" y="214"/>
                  </a:lnTo>
                  <a:lnTo>
                    <a:pt x="114" y="214"/>
                  </a:lnTo>
                  <a:lnTo>
                    <a:pt x="112" y="214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22" y="224"/>
                  </a:lnTo>
                  <a:lnTo>
                    <a:pt x="124" y="228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12" y="230"/>
                  </a:lnTo>
                  <a:lnTo>
                    <a:pt x="108" y="230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10" y="238"/>
                  </a:lnTo>
                  <a:lnTo>
                    <a:pt x="110" y="242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8" y="254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2" y="260"/>
                  </a:lnTo>
                  <a:lnTo>
                    <a:pt x="96" y="260"/>
                  </a:lnTo>
                  <a:lnTo>
                    <a:pt x="92" y="260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4" y="260"/>
                  </a:lnTo>
                  <a:lnTo>
                    <a:pt x="84" y="260"/>
                  </a:lnTo>
                  <a:lnTo>
                    <a:pt x="80" y="262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78" y="262"/>
                  </a:lnTo>
                  <a:lnTo>
                    <a:pt x="78" y="262"/>
                  </a:lnTo>
                  <a:lnTo>
                    <a:pt x="74" y="260"/>
                  </a:lnTo>
                  <a:lnTo>
                    <a:pt x="68" y="260"/>
                  </a:lnTo>
                  <a:lnTo>
                    <a:pt x="58" y="260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56" y="260"/>
                  </a:lnTo>
                  <a:lnTo>
                    <a:pt x="52" y="258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38" y="254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0" y="250"/>
                  </a:lnTo>
                  <a:lnTo>
                    <a:pt x="30" y="250"/>
                  </a:lnTo>
                  <a:lnTo>
                    <a:pt x="30" y="250"/>
                  </a:lnTo>
                  <a:lnTo>
                    <a:pt x="22" y="24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6"/>
                  </a:lnTo>
                  <a:lnTo>
                    <a:pt x="20" y="234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40" y="226"/>
                  </a:lnTo>
                  <a:lnTo>
                    <a:pt x="46" y="222"/>
                  </a:lnTo>
                  <a:lnTo>
                    <a:pt x="48" y="218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0"/>
                  </a:lnTo>
                  <a:lnTo>
                    <a:pt x="40" y="22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4" y="218"/>
                  </a:lnTo>
                  <a:lnTo>
                    <a:pt x="34" y="218"/>
                  </a:lnTo>
                  <a:lnTo>
                    <a:pt x="34" y="222"/>
                  </a:lnTo>
                  <a:lnTo>
                    <a:pt x="34" y="224"/>
                  </a:lnTo>
                  <a:lnTo>
                    <a:pt x="32" y="222"/>
                  </a:lnTo>
                  <a:lnTo>
                    <a:pt x="32" y="222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8" y="230"/>
                  </a:lnTo>
                  <a:lnTo>
                    <a:pt x="28" y="228"/>
                  </a:lnTo>
                  <a:lnTo>
                    <a:pt x="26" y="226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0" y="232"/>
                  </a:lnTo>
                  <a:lnTo>
                    <a:pt x="16" y="226"/>
                  </a:lnTo>
                  <a:lnTo>
                    <a:pt x="16" y="226"/>
                  </a:lnTo>
                  <a:lnTo>
                    <a:pt x="16" y="224"/>
                  </a:lnTo>
                  <a:lnTo>
                    <a:pt x="14" y="226"/>
                  </a:lnTo>
                  <a:lnTo>
                    <a:pt x="12" y="228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2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2" y="218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4" y="206"/>
                  </a:lnTo>
                  <a:lnTo>
                    <a:pt x="8" y="204"/>
                  </a:lnTo>
                  <a:lnTo>
                    <a:pt x="20" y="200"/>
                  </a:lnTo>
                  <a:lnTo>
                    <a:pt x="32" y="198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40" y="196"/>
                  </a:lnTo>
                  <a:lnTo>
                    <a:pt x="42" y="194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0" y="196"/>
                  </a:lnTo>
                  <a:lnTo>
                    <a:pt x="36" y="198"/>
                  </a:lnTo>
                  <a:lnTo>
                    <a:pt x="32" y="198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4" y="196"/>
                  </a:lnTo>
                  <a:lnTo>
                    <a:pt x="36" y="192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38" y="184"/>
                  </a:lnTo>
                  <a:lnTo>
                    <a:pt x="34" y="184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68"/>
                  </a:lnTo>
                  <a:lnTo>
                    <a:pt x="26" y="166"/>
                  </a:lnTo>
                  <a:lnTo>
                    <a:pt x="34" y="162"/>
                  </a:lnTo>
                  <a:lnTo>
                    <a:pt x="42" y="160"/>
                  </a:lnTo>
                  <a:lnTo>
                    <a:pt x="46" y="154"/>
                  </a:lnTo>
                  <a:lnTo>
                    <a:pt x="46" y="154"/>
                  </a:lnTo>
                  <a:lnTo>
                    <a:pt x="46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8"/>
                  </a:lnTo>
                  <a:lnTo>
                    <a:pt x="42" y="158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6" y="160"/>
                  </a:lnTo>
                  <a:lnTo>
                    <a:pt x="34" y="158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28" y="158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4" y="156"/>
                  </a:lnTo>
                  <a:lnTo>
                    <a:pt x="24" y="154"/>
                  </a:lnTo>
                  <a:lnTo>
                    <a:pt x="26" y="150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6" y="140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44" y="128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4" y="116"/>
                  </a:lnTo>
                  <a:lnTo>
                    <a:pt x="30" y="110"/>
                  </a:lnTo>
                  <a:lnTo>
                    <a:pt x="28" y="100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4" y="86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0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8" y="72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58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6" y="42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58" y="24"/>
                  </a:lnTo>
                  <a:lnTo>
                    <a:pt x="58" y="1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18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0" y="54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0" y="66"/>
                  </a:lnTo>
                  <a:close/>
                  <a:moveTo>
                    <a:pt x="70" y="82"/>
                  </a:moveTo>
                  <a:lnTo>
                    <a:pt x="70" y="82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0" y="90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2"/>
                  </a:lnTo>
                  <a:close/>
                  <a:moveTo>
                    <a:pt x="46" y="196"/>
                  </a:moveTo>
                  <a:lnTo>
                    <a:pt x="46" y="196"/>
                  </a:lnTo>
                  <a:lnTo>
                    <a:pt x="46" y="196"/>
                  </a:lnTo>
                  <a:lnTo>
                    <a:pt x="46" y="196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46" y="244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50" y="88"/>
                  </a:moveTo>
                  <a:lnTo>
                    <a:pt x="50" y="88"/>
                  </a:lnTo>
                  <a:lnTo>
                    <a:pt x="46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50" y="88"/>
                  </a:lnTo>
                  <a:close/>
                  <a:moveTo>
                    <a:pt x="46" y="184"/>
                  </a:moveTo>
                  <a:lnTo>
                    <a:pt x="46" y="184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6" y="184"/>
                  </a:lnTo>
                  <a:close/>
                </a:path>
              </a:pathLst>
            </a:custGeom>
            <a:solidFill>
              <a:srgbClr val="132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3" name="Freeform 89"/>
            <p:cNvSpPr>
              <a:spLocks noEditPoints="1"/>
            </p:cNvSpPr>
            <p:nvPr/>
          </p:nvSpPr>
          <p:spPr bwMode="auto">
            <a:xfrm>
              <a:off x="2802" y="2618"/>
              <a:ext cx="500" cy="50"/>
            </a:xfrm>
            <a:custGeom>
              <a:avLst/>
              <a:gdLst/>
              <a:ahLst/>
              <a:cxnLst>
                <a:cxn ang="0">
                  <a:pos x="496" y="36"/>
                </a:cxn>
                <a:cxn ang="0">
                  <a:pos x="494" y="30"/>
                </a:cxn>
                <a:cxn ang="0">
                  <a:pos x="498" y="24"/>
                </a:cxn>
                <a:cxn ang="0">
                  <a:pos x="448" y="22"/>
                </a:cxn>
                <a:cxn ang="0">
                  <a:pos x="43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58" y="28"/>
                </a:cxn>
                <a:cxn ang="0">
                  <a:pos x="266" y="14"/>
                </a:cxn>
                <a:cxn ang="0">
                  <a:pos x="262" y="10"/>
                </a:cxn>
                <a:cxn ang="0">
                  <a:pos x="264" y="6"/>
                </a:cxn>
                <a:cxn ang="0">
                  <a:pos x="232" y="6"/>
                </a:cxn>
                <a:cxn ang="0">
                  <a:pos x="224" y="10"/>
                </a:cxn>
                <a:cxn ang="0">
                  <a:pos x="180" y="8"/>
                </a:cxn>
                <a:cxn ang="0">
                  <a:pos x="176" y="6"/>
                </a:cxn>
                <a:cxn ang="0">
                  <a:pos x="166" y="8"/>
                </a:cxn>
                <a:cxn ang="0">
                  <a:pos x="144" y="10"/>
                </a:cxn>
                <a:cxn ang="0">
                  <a:pos x="140" y="4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74" y="8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0" y="28"/>
                </a:cxn>
                <a:cxn ang="0">
                  <a:pos x="8" y="28"/>
                </a:cxn>
                <a:cxn ang="0">
                  <a:pos x="58" y="28"/>
                </a:cxn>
                <a:cxn ang="0">
                  <a:pos x="100" y="30"/>
                </a:cxn>
                <a:cxn ang="0">
                  <a:pos x="104" y="32"/>
                </a:cxn>
                <a:cxn ang="0">
                  <a:pos x="102" y="36"/>
                </a:cxn>
                <a:cxn ang="0">
                  <a:pos x="234" y="40"/>
                </a:cxn>
                <a:cxn ang="0">
                  <a:pos x="238" y="34"/>
                </a:cxn>
                <a:cxn ang="0">
                  <a:pos x="276" y="34"/>
                </a:cxn>
                <a:cxn ang="0">
                  <a:pos x="296" y="42"/>
                </a:cxn>
                <a:cxn ang="0">
                  <a:pos x="352" y="46"/>
                </a:cxn>
                <a:cxn ang="0">
                  <a:pos x="356" y="48"/>
                </a:cxn>
                <a:cxn ang="0">
                  <a:pos x="426" y="46"/>
                </a:cxn>
                <a:cxn ang="0">
                  <a:pos x="456" y="46"/>
                </a:cxn>
                <a:cxn ang="0">
                  <a:pos x="500" y="36"/>
                </a:cxn>
                <a:cxn ang="0">
                  <a:pos x="274" y="40"/>
                </a:cxn>
                <a:cxn ang="0">
                  <a:pos x="242" y="40"/>
                </a:cxn>
                <a:cxn ang="0">
                  <a:pos x="44" y="34"/>
                </a:cxn>
                <a:cxn ang="0">
                  <a:pos x="62" y="36"/>
                </a:cxn>
                <a:cxn ang="0">
                  <a:pos x="44" y="34"/>
                </a:cxn>
                <a:cxn ang="0">
                  <a:pos x="88" y="38"/>
                </a:cxn>
                <a:cxn ang="0">
                  <a:pos x="400" y="16"/>
                </a:cxn>
                <a:cxn ang="0">
                  <a:pos x="378" y="16"/>
                </a:cxn>
                <a:cxn ang="0">
                  <a:pos x="378" y="22"/>
                </a:cxn>
                <a:cxn ang="0">
                  <a:pos x="322" y="10"/>
                </a:cxn>
                <a:cxn ang="0">
                  <a:pos x="400" y="16"/>
                </a:cxn>
                <a:cxn ang="0">
                  <a:pos x="182" y="2"/>
                </a:cxn>
                <a:cxn ang="0">
                  <a:pos x="164" y="2"/>
                </a:cxn>
                <a:cxn ang="0">
                  <a:pos x="160" y="4"/>
                </a:cxn>
                <a:cxn ang="0">
                  <a:pos x="146" y="0"/>
                </a:cxn>
                <a:cxn ang="0">
                  <a:pos x="164" y="2"/>
                </a:cxn>
                <a:cxn ang="0">
                  <a:pos x="72" y="0"/>
                </a:cxn>
              </a:cxnLst>
              <a:rect l="0" t="0" r="r" b="b"/>
              <a:pathLst>
                <a:path w="500" h="50">
                  <a:moveTo>
                    <a:pt x="500" y="36"/>
                  </a:moveTo>
                  <a:lnTo>
                    <a:pt x="500" y="36"/>
                  </a:lnTo>
                  <a:lnTo>
                    <a:pt x="496" y="36"/>
                  </a:lnTo>
                  <a:lnTo>
                    <a:pt x="494" y="34"/>
                  </a:lnTo>
                  <a:lnTo>
                    <a:pt x="494" y="32"/>
                  </a:lnTo>
                  <a:lnTo>
                    <a:pt x="494" y="30"/>
                  </a:lnTo>
                  <a:lnTo>
                    <a:pt x="494" y="30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450" y="22"/>
                  </a:lnTo>
                  <a:lnTo>
                    <a:pt x="450" y="22"/>
                  </a:lnTo>
                  <a:lnTo>
                    <a:pt x="448" y="22"/>
                  </a:lnTo>
                  <a:lnTo>
                    <a:pt x="446" y="18"/>
                  </a:lnTo>
                  <a:lnTo>
                    <a:pt x="436" y="18"/>
                  </a:lnTo>
                  <a:lnTo>
                    <a:pt x="436" y="18"/>
                  </a:lnTo>
                  <a:lnTo>
                    <a:pt x="436" y="22"/>
                  </a:lnTo>
                  <a:lnTo>
                    <a:pt x="432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90" y="26"/>
                  </a:lnTo>
                  <a:lnTo>
                    <a:pt x="388" y="28"/>
                  </a:lnTo>
                  <a:lnTo>
                    <a:pt x="378" y="30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32" y="22"/>
                  </a:lnTo>
                  <a:lnTo>
                    <a:pt x="308" y="14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2" y="12"/>
                  </a:lnTo>
                  <a:lnTo>
                    <a:pt x="262" y="10"/>
                  </a:lnTo>
                  <a:lnTo>
                    <a:pt x="262" y="8"/>
                  </a:lnTo>
                  <a:lnTo>
                    <a:pt x="264" y="6"/>
                  </a:lnTo>
                  <a:lnTo>
                    <a:pt x="264" y="6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2" y="6"/>
                  </a:lnTo>
                  <a:lnTo>
                    <a:pt x="230" y="10"/>
                  </a:lnTo>
                  <a:lnTo>
                    <a:pt x="228" y="10"/>
                  </a:lnTo>
                  <a:lnTo>
                    <a:pt x="224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0" y="8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6" y="8"/>
                  </a:lnTo>
                  <a:lnTo>
                    <a:pt x="162" y="10"/>
                  </a:lnTo>
                  <a:lnTo>
                    <a:pt x="152" y="12"/>
                  </a:lnTo>
                  <a:lnTo>
                    <a:pt x="144" y="10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4" y="2"/>
                  </a:lnTo>
                  <a:lnTo>
                    <a:pt x="122" y="2"/>
                  </a:lnTo>
                  <a:lnTo>
                    <a:pt x="110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96" y="6"/>
                  </a:lnTo>
                  <a:lnTo>
                    <a:pt x="88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8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10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62" y="28"/>
                  </a:lnTo>
                  <a:lnTo>
                    <a:pt x="66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34" y="36"/>
                  </a:lnTo>
                  <a:lnTo>
                    <a:pt x="168" y="38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6" y="36"/>
                  </a:lnTo>
                  <a:lnTo>
                    <a:pt x="238" y="34"/>
                  </a:lnTo>
                  <a:lnTo>
                    <a:pt x="240" y="34"/>
                  </a:lnTo>
                  <a:lnTo>
                    <a:pt x="276" y="34"/>
                  </a:lnTo>
                  <a:lnTo>
                    <a:pt x="276" y="34"/>
                  </a:lnTo>
                  <a:lnTo>
                    <a:pt x="276" y="34"/>
                  </a:lnTo>
                  <a:lnTo>
                    <a:pt x="276" y="34"/>
                  </a:lnTo>
                  <a:lnTo>
                    <a:pt x="296" y="42"/>
                  </a:lnTo>
                  <a:lnTo>
                    <a:pt x="306" y="44"/>
                  </a:lnTo>
                  <a:lnTo>
                    <a:pt x="316" y="46"/>
                  </a:lnTo>
                  <a:lnTo>
                    <a:pt x="352" y="46"/>
                  </a:lnTo>
                  <a:lnTo>
                    <a:pt x="352" y="46"/>
                  </a:lnTo>
                  <a:lnTo>
                    <a:pt x="356" y="48"/>
                  </a:lnTo>
                  <a:lnTo>
                    <a:pt x="356" y="48"/>
                  </a:lnTo>
                  <a:lnTo>
                    <a:pt x="424" y="50"/>
                  </a:lnTo>
                  <a:lnTo>
                    <a:pt x="424" y="50"/>
                  </a:lnTo>
                  <a:lnTo>
                    <a:pt x="426" y="46"/>
                  </a:lnTo>
                  <a:lnTo>
                    <a:pt x="428" y="46"/>
                  </a:lnTo>
                  <a:lnTo>
                    <a:pt x="428" y="46"/>
                  </a:lnTo>
                  <a:lnTo>
                    <a:pt x="456" y="46"/>
                  </a:lnTo>
                  <a:lnTo>
                    <a:pt x="484" y="48"/>
                  </a:lnTo>
                  <a:lnTo>
                    <a:pt x="500" y="48"/>
                  </a:lnTo>
                  <a:lnTo>
                    <a:pt x="500" y="36"/>
                  </a:lnTo>
                  <a:lnTo>
                    <a:pt x="500" y="36"/>
                  </a:lnTo>
                  <a:close/>
                  <a:moveTo>
                    <a:pt x="242" y="40"/>
                  </a:moveTo>
                  <a:lnTo>
                    <a:pt x="274" y="40"/>
                  </a:lnTo>
                  <a:lnTo>
                    <a:pt x="284" y="44"/>
                  </a:lnTo>
                  <a:lnTo>
                    <a:pt x="284" y="44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close/>
                  <a:moveTo>
                    <a:pt x="44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44" y="34"/>
                  </a:lnTo>
                  <a:lnTo>
                    <a:pt x="44" y="34"/>
                  </a:lnTo>
                  <a:close/>
                  <a:moveTo>
                    <a:pt x="66" y="38"/>
                  </a:moveTo>
                  <a:lnTo>
                    <a:pt x="88" y="38"/>
                  </a:lnTo>
                  <a:lnTo>
                    <a:pt x="88" y="38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00" y="16"/>
                  </a:moveTo>
                  <a:lnTo>
                    <a:pt x="380" y="16"/>
                  </a:lnTo>
                  <a:lnTo>
                    <a:pt x="380" y="16"/>
                  </a:lnTo>
                  <a:lnTo>
                    <a:pt x="378" y="16"/>
                  </a:lnTo>
                  <a:lnTo>
                    <a:pt x="376" y="18"/>
                  </a:lnTo>
                  <a:lnTo>
                    <a:pt x="378" y="22"/>
                  </a:lnTo>
                  <a:lnTo>
                    <a:pt x="378" y="22"/>
                  </a:lnTo>
                  <a:lnTo>
                    <a:pt x="362" y="22"/>
                  </a:lnTo>
                  <a:lnTo>
                    <a:pt x="350" y="18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400" y="16"/>
                  </a:lnTo>
                  <a:lnTo>
                    <a:pt x="400" y="16"/>
                  </a:lnTo>
                  <a:close/>
                  <a:moveTo>
                    <a:pt x="198" y="2"/>
                  </a:moveTo>
                  <a:lnTo>
                    <a:pt x="184" y="2"/>
                  </a:lnTo>
                  <a:lnTo>
                    <a:pt x="182" y="2"/>
                  </a:lnTo>
                  <a:lnTo>
                    <a:pt x="198" y="2"/>
                  </a:lnTo>
                  <a:lnTo>
                    <a:pt x="198" y="2"/>
                  </a:lnTo>
                  <a:close/>
                  <a:moveTo>
                    <a:pt x="164" y="2"/>
                  </a:moveTo>
                  <a:lnTo>
                    <a:pt x="164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64" y="2"/>
                  </a:lnTo>
                  <a:lnTo>
                    <a:pt x="164" y="2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7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475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284" y="2360"/>
              <a:ext cx="2" cy="234"/>
            </a:xfrm>
            <a:prstGeom prst="rect">
              <a:avLst/>
            </a:prstGeom>
            <a:solidFill>
              <a:srgbClr val="521C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2974" y="2390"/>
              <a:ext cx="4" cy="236"/>
            </a:xfrm>
            <a:prstGeom prst="rect">
              <a:avLst/>
            </a:prstGeom>
            <a:solidFill>
              <a:srgbClr val="521C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3106" y="2372"/>
              <a:ext cx="2" cy="234"/>
            </a:xfrm>
            <a:prstGeom prst="rect">
              <a:avLst/>
            </a:prstGeom>
            <a:solidFill>
              <a:srgbClr val="521C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182" y="2360"/>
              <a:ext cx="2" cy="234"/>
            </a:xfrm>
            <a:prstGeom prst="rect">
              <a:avLst/>
            </a:prstGeom>
            <a:solidFill>
              <a:srgbClr val="521C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982" y="2442"/>
              <a:ext cx="20" cy="1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20" y="172"/>
                </a:cxn>
                <a:cxn ang="0">
                  <a:pos x="20" y="172"/>
                </a:cxn>
                <a:cxn ang="0">
                  <a:pos x="20" y="176"/>
                </a:cxn>
                <a:cxn ang="0">
                  <a:pos x="18" y="178"/>
                </a:cxn>
                <a:cxn ang="0">
                  <a:pos x="14" y="180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6" y="180"/>
                </a:cxn>
                <a:cxn ang="0">
                  <a:pos x="4" y="178"/>
                </a:cxn>
                <a:cxn ang="0">
                  <a:pos x="2" y="176"/>
                </a:cxn>
                <a:cxn ang="0">
                  <a:pos x="0" y="17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82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72"/>
                  </a:lnTo>
                  <a:lnTo>
                    <a:pt x="20" y="172"/>
                  </a:lnTo>
                  <a:lnTo>
                    <a:pt x="20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6" y="180"/>
                  </a:lnTo>
                  <a:lnTo>
                    <a:pt x="4" y="178"/>
                  </a:lnTo>
                  <a:lnTo>
                    <a:pt x="2" y="176"/>
                  </a:lnTo>
                  <a:lnTo>
                    <a:pt x="0" y="17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992" y="2444"/>
              <a:ext cx="10" cy="17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0" y="10"/>
                </a:cxn>
                <a:cxn ang="0">
                  <a:pos x="10" y="170"/>
                </a:cxn>
                <a:cxn ang="0">
                  <a:pos x="10" y="170"/>
                </a:cxn>
                <a:cxn ang="0">
                  <a:pos x="10" y="176"/>
                </a:cxn>
                <a:cxn ang="0">
                  <a:pos x="6" y="178"/>
                </a:cxn>
                <a:cxn ang="0">
                  <a:pos x="6" y="178"/>
                </a:cxn>
                <a:cxn ang="0">
                  <a:pos x="2" y="176"/>
                </a:cxn>
                <a:cxn ang="0">
                  <a:pos x="0" y="17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178">
                  <a:moveTo>
                    <a:pt x="6" y="0"/>
                  </a:moveTo>
                  <a:lnTo>
                    <a:pt x="6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76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2" y="176"/>
                  </a:lnTo>
                  <a:lnTo>
                    <a:pt x="0" y="17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2996" y="2450"/>
              <a:ext cx="2" cy="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0"/>
                </a:cxn>
                <a:cxn ang="0">
                  <a:pos x="2" y="5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" h="50">
                  <a:moveTo>
                    <a:pt x="0" y="20"/>
                  </a:moveTo>
                  <a:lnTo>
                    <a:pt x="2" y="2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952" y="2388"/>
              <a:ext cx="10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956" y="2388"/>
              <a:ext cx="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976" y="2384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980" y="2386"/>
              <a:ext cx="6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6"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3000" y="2382"/>
              <a:ext cx="10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3004" y="2382"/>
              <a:ext cx="6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3024" y="2378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3028" y="2378"/>
              <a:ext cx="6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3048" y="2376"/>
              <a:ext cx="10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3052" y="2376"/>
              <a:ext cx="6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3072" y="2372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3076" y="2374"/>
              <a:ext cx="6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096" y="2370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3100" y="2370"/>
              <a:ext cx="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3120" y="2366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3124" y="2368"/>
              <a:ext cx="6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3144" y="2364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3148" y="2364"/>
              <a:ext cx="6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0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3168" y="2360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3172" y="2360"/>
              <a:ext cx="6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3192" y="2358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3196" y="2358"/>
              <a:ext cx="6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0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3216" y="2354"/>
              <a:ext cx="10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3220" y="2356"/>
              <a:ext cx="6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3240" y="2352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3244" y="2352"/>
              <a:ext cx="6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3264" y="2348"/>
              <a:ext cx="10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3268" y="2348"/>
              <a:ext cx="6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3288" y="2346"/>
              <a:ext cx="1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3292" y="2346"/>
              <a:ext cx="6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0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244" y="2390"/>
              <a:ext cx="12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2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2" h="2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2" name="Freeform 128"/>
            <p:cNvSpPr>
              <a:spLocks noEditPoints="1"/>
            </p:cNvSpPr>
            <p:nvPr/>
          </p:nvSpPr>
          <p:spPr bwMode="auto">
            <a:xfrm>
              <a:off x="2958" y="2398"/>
              <a:ext cx="216" cy="44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4" y="44"/>
                </a:cxn>
                <a:cxn ang="0">
                  <a:pos x="6" y="18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14" y="0"/>
                </a:cxn>
                <a:cxn ang="0">
                  <a:pos x="214" y="2"/>
                </a:cxn>
                <a:cxn ang="0">
                  <a:pos x="214" y="2"/>
                </a:cxn>
                <a:cxn ang="0">
                  <a:pos x="214" y="2"/>
                </a:cxn>
                <a:cxn ang="0">
                  <a:pos x="216" y="2"/>
                </a:cxn>
                <a:cxn ang="0">
                  <a:pos x="216" y="4"/>
                </a:cxn>
                <a:cxn ang="0">
                  <a:pos x="216" y="4"/>
                </a:cxn>
                <a:cxn ang="0">
                  <a:pos x="216" y="4"/>
                </a:cxn>
                <a:cxn ang="0">
                  <a:pos x="216" y="4"/>
                </a:cxn>
                <a:cxn ang="0">
                  <a:pos x="216" y="4"/>
                </a:cxn>
                <a:cxn ang="0">
                  <a:pos x="216" y="6"/>
                </a:cxn>
                <a:cxn ang="0">
                  <a:pos x="216" y="6"/>
                </a:cxn>
                <a:cxn ang="0">
                  <a:pos x="204" y="26"/>
                </a:cxn>
                <a:cxn ang="0">
                  <a:pos x="210" y="0"/>
                </a:cxn>
                <a:cxn ang="0">
                  <a:pos x="136" y="8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40" y="10"/>
                </a:cxn>
                <a:cxn ang="0">
                  <a:pos x="140" y="10"/>
                </a:cxn>
                <a:cxn ang="0">
                  <a:pos x="140" y="10"/>
                </a:cxn>
                <a:cxn ang="0">
                  <a:pos x="140" y="10"/>
                </a:cxn>
                <a:cxn ang="0">
                  <a:pos x="140" y="10"/>
                </a:cxn>
                <a:cxn ang="0">
                  <a:pos x="140" y="12"/>
                </a:cxn>
                <a:cxn ang="0">
                  <a:pos x="140" y="12"/>
                </a:cxn>
                <a:cxn ang="0">
                  <a:pos x="140" y="12"/>
                </a:cxn>
                <a:cxn ang="0">
                  <a:pos x="134" y="32"/>
                </a:cxn>
                <a:cxn ang="0">
                  <a:pos x="134" y="6"/>
                </a:cxn>
                <a:cxn ang="0">
                  <a:pos x="68" y="14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0" y="14"/>
                </a:cxn>
                <a:cxn ang="0">
                  <a:pos x="70" y="14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8"/>
                </a:cxn>
                <a:cxn ang="0">
                  <a:pos x="70" y="18"/>
                </a:cxn>
                <a:cxn ang="0">
                  <a:pos x="70" y="18"/>
                </a:cxn>
                <a:cxn ang="0">
                  <a:pos x="70" y="18"/>
                </a:cxn>
                <a:cxn ang="0">
                  <a:pos x="58" y="18"/>
                </a:cxn>
              </a:cxnLst>
              <a:rect l="0" t="0" r="r" b="b"/>
              <a:pathLst>
                <a:path w="216" h="44">
                  <a:moveTo>
                    <a:pt x="6" y="18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6" y="18"/>
                  </a:lnTo>
                  <a:close/>
                  <a:moveTo>
                    <a:pt x="210" y="0"/>
                  </a:moveTo>
                  <a:lnTo>
                    <a:pt x="210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24"/>
                  </a:lnTo>
                  <a:lnTo>
                    <a:pt x="210" y="26"/>
                  </a:lnTo>
                  <a:lnTo>
                    <a:pt x="204" y="2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6" y="2"/>
                  </a:lnTo>
                  <a:lnTo>
                    <a:pt x="210" y="0"/>
                  </a:lnTo>
                  <a:lnTo>
                    <a:pt x="210" y="0"/>
                  </a:lnTo>
                  <a:close/>
                  <a:moveTo>
                    <a:pt x="134" y="6"/>
                  </a:moveTo>
                  <a:lnTo>
                    <a:pt x="134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30"/>
                  </a:lnTo>
                  <a:lnTo>
                    <a:pt x="134" y="32"/>
                  </a:lnTo>
                  <a:lnTo>
                    <a:pt x="128" y="32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4" y="6"/>
                  </a:lnTo>
                  <a:close/>
                  <a:moveTo>
                    <a:pt x="64" y="12"/>
                  </a:moveTo>
                  <a:lnTo>
                    <a:pt x="64" y="12"/>
                  </a:lnTo>
                  <a:lnTo>
                    <a:pt x="64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70" y="36"/>
                  </a:lnTo>
                  <a:lnTo>
                    <a:pt x="58" y="3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4"/>
                  </a:lnTo>
                  <a:lnTo>
                    <a:pt x="64" y="12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3050" y="2438"/>
              <a:ext cx="18" cy="1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70"/>
                </a:cxn>
                <a:cxn ang="0">
                  <a:pos x="18" y="170"/>
                </a:cxn>
                <a:cxn ang="0">
                  <a:pos x="16" y="174"/>
                </a:cxn>
                <a:cxn ang="0">
                  <a:pos x="14" y="178"/>
                </a:cxn>
                <a:cxn ang="0">
                  <a:pos x="12" y="180"/>
                </a:cxn>
                <a:cxn ang="0">
                  <a:pos x="8" y="182"/>
                </a:cxn>
                <a:cxn ang="0">
                  <a:pos x="8" y="182"/>
                </a:cxn>
                <a:cxn ang="0">
                  <a:pos x="8" y="182"/>
                </a:cxn>
                <a:cxn ang="0">
                  <a:pos x="4" y="180"/>
                </a:cxn>
                <a:cxn ang="0">
                  <a:pos x="2" y="178"/>
                </a:cxn>
                <a:cxn ang="0">
                  <a:pos x="0" y="174"/>
                </a:cxn>
                <a:cxn ang="0">
                  <a:pos x="0" y="17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182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6" y="174"/>
                  </a:lnTo>
                  <a:lnTo>
                    <a:pt x="14" y="178"/>
                  </a:lnTo>
                  <a:lnTo>
                    <a:pt x="12" y="180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3058" y="2440"/>
              <a:ext cx="10" cy="17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8"/>
                </a:cxn>
                <a:cxn ang="0">
                  <a:pos x="10" y="168"/>
                </a:cxn>
                <a:cxn ang="0">
                  <a:pos x="10" y="168"/>
                </a:cxn>
                <a:cxn ang="0">
                  <a:pos x="8" y="174"/>
                </a:cxn>
                <a:cxn ang="0">
                  <a:pos x="4" y="178"/>
                </a:cxn>
                <a:cxn ang="0">
                  <a:pos x="4" y="178"/>
                </a:cxn>
                <a:cxn ang="0">
                  <a:pos x="2" y="174"/>
                </a:cxn>
                <a:cxn ang="0">
                  <a:pos x="0" y="17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178">
                  <a:moveTo>
                    <a:pt x="6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8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8" y="174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5" name="Freeform 131"/>
            <p:cNvSpPr>
              <a:spLocks noEditPoints="1"/>
            </p:cNvSpPr>
            <p:nvPr/>
          </p:nvSpPr>
          <p:spPr bwMode="auto">
            <a:xfrm>
              <a:off x="3060" y="2444"/>
              <a:ext cx="4" cy="5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2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4" h="52">
                  <a:moveTo>
                    <a:pt x="0" y="22"/>
                  </a:moveTo>
                  <a:lnTo>
                    <a:pt x="4" y="2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6" name="Freeform 132"/>
            <p:cNvSpPr>
              <a:spLocks noEditPoints="1"/>
            </p:cNvSpPr>
            <p:nvPr/>
          </p:nvSpPr>
          <p:spPr bwMode="auto">
            <a:xfrm>
              <a:off x="3026" y="2500"/>
              <a:ext cx="98" cy="142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64" y="48"/>
                </a:cxn>
                <a:cxn ang="0">
                  <a:pos x="72" y="52"/>
                </a:cxn>
                <a:cxn ang="0">
                  <a:pos x="64" y="64"/>
                </a:cxn>
                <a:cxn ang="0">
                  <a:pos x="78" y="78"/>
                </a:cxn>
                <a:cxn ang="0">
                  <a:pos x="78" y="82"/>
                </a:cxn>
                <a:cxn ang="0">
                  <a:pos x="88" y="92"/>
                </a:cxn>
                <a:cxn ang="0">
                  <a:pos x="88" y="106"/>
                </a:cxn>
                <a:cxn ang="0">
                  <a:pos x="92" y="112"/>
                </a:cxn>
                <a:cxn ang="0">
                  <a:pos x="88" y="118"/>
                </a:cxn>
                <a:cxn ang="0">
                  <a:pos x="84" y="126"/>
                </a:cxn>
                <a:cxn ang="0">
                  <a:pos x="86" y="138"/>
                </a:cxn>
                <a:cxn ang="0">
                  <a:pos x="68" y="140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6" y="136"/>
                </a:cxn>
                <a:cxn ang="0">
                  <a:pos x="12" y="128"/>
                </a:cxn>
                <a:cxn ang="0">
                  <a:pos x="38" y="116"/>
                </a:cxn>
                <a:cxn ang="0">
                  <a:pos x="28" y="120"/>
                </a:cxn>
                <a:cxn ang="0">
                  <a:pos x="22" y="122"/>
                </a:cxn>
                <a:cxn ang="0">
                  <a:pos x="18" y="120"/>
                </a:cxn>
                <a:cxn ang="0">
                  <a:pos x="12" y="122"/>
                </a:cxn>
                <a:cxn ang="0">
                  <a:pos x="8" y="120"/>
                </a:cxn>
                <a:cxn ang="0">
                  <a:pos x="4" y="120"/>
                </a:cxn>
                <a:cxn ang="0">
                  <a:pos x="0" y="116"/>
                </a:cxn>
                <a:cxn ang="0">
                  <a:pos x="16" y="108"/>
                </a:cxn>
                <a:cxn ang="0">
                  <a:pos x="34" y="104"/>
                </a:cxn>
                <a:cxn ang="0">
                  <a:pos x="32" y="100"/>
                </a:cxn>
                <a:cxn ang="0">
                  <a:pos x="22" y="98"/>
                </a:cxn>
                <a:cxn ang="0">
                  <a:pos x="18" y="92"/>
                </a:cxn>
                <a:cxn ang="0">
                  <a:pos x="34" y="84"/>
                </a:cxn>
                <a:cxn ang="0">
                  <a:pos x="26" y="84"/>
                </a:cxn>
                <a:cxn ang="0">
                  <a:pos x="20" y="82"/>
                </a:cxn>
                <a:cxn ang="0">
                  <a:pos x="30" y="72"/>
                </a:cxn>
                <a:cxn ang="0">
                  <a:pos x="36" y="66"/>
                </a:cxn>
                <a:cxn ang="0">
                  <a:pos x="30" y="66"/>
                </a:cxn>
                <a:cxn ang="0">
                  <a:pos x="18" y="48"/>
                </a:cxn>
                <a:cxn ang="0">
                  <a:pos x="22" y="44"/>
                </a:cxn>
                <a:cxn ang="0">
                  <a:pos x="38" y="42"/>
                </a:cxn>
                <a:cxn ang="0">
                  <a:pos x="30" y="36"/>
                </a:cxn>
                <a:cxn ang="0">
                  <a:pos x="44" y="34"/>
                </a:cxn>
                <a:cxn ang="0">
                  <a:pos x="38" y="30"/>
                </a:cxn>
                <a:cxn ang="0">
                  <a:pos x="40" y="28"/>
                </a:cxn>
                <a:cxn ang="0">
                  <a:pos x="46" y="26"/>
                </a:cxn>
                <a:cxn ang="0">
                  <a:pos x="40" y="12"/>
                </a:cxn>
                <a:cxn ang="0">
                  <a:pos x="46" y="0"/>
                </a:cxn>
                <a:cxn ang="0">
                  <a:pos x="50" y="14"/>
                </a:cxn>
                <a:cxn ang="0">
                  <a:pos x="50" y="18"/>
                </a:cxn>
                <a:cxn ang="0">
                  <a:pos x="58" y="26"/>
                </a:cxn>
                <a:cxn ang="0">
                  <a:pos x="56" y="34"/>
                </a:cxn>
                <a:cxn ang="0">
                  <a:pos x="56" y="48"/>
                </a:cxn>
                <a:cxn ang="0">
                  <a:pos x="36" y="106"/>
                </a:cxn>
                <a:cxn ang="0">
                  <a:pos x="36" y="138"/>
                </a:cxn>
                <a:cxn ang="0">
                  <a:pos x="40" y="128"/>
                </a:cxn>
                <a:cxn ang="0">
                  <a:pos x="36" y="48"/>
                </a:cxn>
                <a:cxn ang="0">
                  <a:pos x="36" y="100"/>
                </a:cxn>
              </a:cxnLst>
              <a:rect l="0" t="0" r="r" b="b"/>
              <a:pathLst>
                <a:path w="98" h="142">
                  <a:moveTo>
                    <a:pt x="56" y="34"/>
                  </a:moveTo>
                  <a:lnTo>
                    <a:pt x="56" y="34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2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6" y="6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8" y="7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8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88" y="92"/>
                  </a:lnTo>
                  <a:lnTo>
                    <a:pt x="92" y="94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84" y="100"/>
                  </a:lnTo>
                  <a:lnTo>
                    <a:pt x="84" y="102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2" y="108"/>
                  </a:lnTo>
                  <a:lnTo>
                    <a:pt x="94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96" y="122"/>
                  </a:lnTo>
                  <a:lnTo>
                    <a:pt x="98" y="124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6" y="138"/>
                  </a:lnTo>
                  <a:lnTo>
                    <a:pt x="84" y="142"/>
                  </a:lnTo>
                  <a:lnTo>
                    <a:pt x="84" y="142"/>
                  </a:lnTo>
                  <a:lnTo>
                    <a:pt x="76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58" y="142"/>
                  </a:lnTo>
                  <a:lnTo>
                    <a:pt x="54" y="140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0" y="140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0" y="138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6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32" y="122"/>
                  </a:lnTo>
                  <a:lnTo>
                    <a:pt x="36" y="120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20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2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6" y="110"/>
                  </a:lnTo>
                  <a:lnTo>
                    <a:pt x="16" y="108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6" y="88"/>
                  </a:lnTo>
                  <a:lnTo>
                    <a:pt x="32" y="86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18" y="84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0" y="7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6" y="70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6" y="64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6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2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6" y="30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56" y="34"/>
                  </a:lnTo>
                  <a:close/>
                  <a:moveTo>
                    <a:pt x="56" y="44"/>
                  </a:moveTo>
                  <a:lnTo>
                    <a:pt x="56" y="44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4"/>
                  </a:lnTo>
                  <a:close/>
                  <a:moveTo>
                    <a:pt x="36" y="106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close/>
                  <a:moveTo>
                    <a:pt x="34" y="136"/>
                  </a:moveTo>
                  <a:lnTo>
                    <a:pt x="34" y="136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8" y="13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4" y="136"/>
                  </a:lnTo>
                  <a:lnTo>
                    <a:pt x="34" y="136"/>
                  </a:lnTo>
                  <a:close/>
                  <a:moveTo>
                    <a:pt x="40" y="48"/>
                  </a:moveTo>
                  <a:lnTo>
                    <a:pt x="40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48"/>
                  </a:lnTo>
                  <a:close/>
                  <a:moveTo>
                    <a:pt x="36" y="98"/>
                  </a:moveTo>
                  <a:lnTo>
                    <a:pt x="36" y="98"/>
                  </a:lnTo>
                  <a:lnTo>
                    <a:pt x="36" y="10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132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3122" y="2432"/>
              <a:ext cx="18" cy="1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6"/>
                </a:cxn>
                <a:cxn ang="0">
                  <a:pos x="18" y="10"/>
                </a:cxn>
                <a:cxn ang="0">
                  <a:pos x="18" y="170"/>
                </a:cxn>
                <a:cxn ang="0">
                  <a:pos x="18" y="170"/>
                </a:cxn>
                <a:cxn ang="0">
                  <a:pos x="18" y="174"/>
                </a:cxn>
                <a:cxn ang="0">
                  <a:pos x="16" y="178"/>
                </a:cxn>
                <a:cxn ang="0">
                  <a:pos x="14" y="180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6" y="180"/>
                </a:cxn>
                <a:cxn ang="0">
                  <a:pos x="2" y="178"/>
                </a:cxn>
                <a:cxn ang="0">
                  <a:pos x="0" y="174"/>
                </a:cxn>
                <a:cxn ang="0">
                  <a:pos x="0" y="17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8" h="182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4"/>
                  </a:lnTo>
                  <a:lnTo>
                    <a:pt x="16" y="178"/>
                  </a:lnTo>
                  <a:lnTo>
                    <a:pt x="14" y="180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6" y="180"/>
                  </a:lnTo>
                  <a:lnTo>
                    <a:pt x="2" y="178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3130" y="2434"/>
              <a:ext cx="10" cy="17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0" y="168"/>
                </a:cxn>
                <a:cxn ang="0">
                  <a:pos x="10" y="168"/>
                </a:cxn>
                <a:cxn ang="0">
                  <a:pos x="10" y="174"/>
                </a:cxn>
                <a:cxn ang="0">
                  <a:pos x="6" y="178"/>
                </a:cxn>
                <a:cxn ang="0">
                  <a:pos x="6" y="178"/>
                </a:cxn>
                <a:cxn ang="0">
                  <a:pos x="2" y="174"/>
                </a:cxn>
                <a:cxn ang="0">
                  <a:pos x="0" y="17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178">
                  <a:moveTo>
                    <a:pt x="6" y="0"/>
                  </a:moveTo>
                  <a:lnTo>
                    <a:pt x="6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9" name="Freeform 135"/>
            <p:cNvSpPr>
              <a:spLocks noEditPoints="1"/>
            </p:cNvSpPr>
            <p:nvPr/>
          </p:nvSpPr>
          <p:spPr bwMode="auto">
            <a:xfrm>
              <a:off x="3134" y="2438"/>
              <a:ext cx="2" cy="5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2"/>
                </a:cxn>
                <a:cxn ang="0">
                  <a:pos x="2" y="52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2" h="52">
                  <a:moveTo>
                    <a:pt x="0" y="22"/>
                  </a:moveTo>
                  <a:lnTo>
                    <a:pt x="2" y="2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3202" y="2424"/>
              <a:ext cx="18" cy="1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6"/>
                </a:cxn>
                <a:cxn ang="0">
                  <a:pos x="18" y="10"/>
                </a:cxn>
                <a:cxn ang="0">
                  <a:pos x="18" y="170"/>
                </a:cxn>
                <a:cxn ang="0">
                  <a:pos x="18" y="170"/>
                </a:cxn>
                <a:cxn ang="0">
                  <a:pos x="18" y="174"/>
                </a:cxn>
                <a:cxn ang="0">
                  <a:pos x="16" y="178"/>
                </a:cxn>
                <a:cxn ang="0">
                  <a:pos x="14" y="180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6" y="180"/>
                </a:cxn>
                <a:cxn ang="0">
                  <a:pos x="2" y="178"/>
                </a:cxn>
                <a:cxn ang="0">
                  <a:pos x="0" y="174"/>
                </a:cxn>
                <a:cxn ang="0">
                  <a:pos x="0" y="17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8" h="182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4"/>
                  </a:lnTo>
                  <a:lnTo>
                    <a:pt x="16" y="178"/>
                  </a:lnTo>
                  <a:lnTo>
                    <a:pt x="14" y="180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6" y="180"/>
                  </a:lnTo>
                  <a:lnTo>
                    <a:pt x="2" y="178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2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3210" y="2426"/>
              <a:ext cx="10" cy="17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0" y="168"/>
                </a:cxn>
                <a:cxn ang="0">
                  <a:pos x="10" y="168"/>
                </a:cxn>
                <a:cxn ang="0">
                  <a:pos x="10" y="174"/>
                </a:cxn>
                <a:cxn ang="0">
                  <a:pos x="6" y="178"/>
                </a:cxn>
                <a:cxn ang="0">
                  <a:pos x="6" y="178"/>
                </a:cxn>
                <a:cxn ang="0">
                  <a:pos x="2" y="174"/>
                </a:cxn>
                <a:cxn ang="0">
                  <a:pos x="0" y="17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178">
                  <a:moveTo>
                    <a:pt x="6" y="0"/>
                  </a:moveTo>
                  <a:lnTo>
                    <a:pt x="6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2" name="Freeform 138"/>
            <p:cNvSpPr>
              <a:spLocks noEditPoints="1"/>
            </p:cNvSpPr>
            <p:nvPr/>
          </p:nvSpPr>
          <p:spPr bwMode="auto">
            <a:xfrm>
              <a:off x="3214" y="2430"/>
              <a:ext cx="2" cy="5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2"/>
                </a:cxn>
                <a:cxn ang="0">
                  <a:pos x="2" y="52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2" h="52">
                  <a:moveTo>
                    <a:pt x="0" y="22"/>
                  </a:moveTo>
                  <a:lnTo>
                    <a:pt x="2" y="2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3288" y="2416"/>
              <a:ext cx="14" cy="18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4" y="180"/>
                </a:cxn>
                <a:cxn ang="0">
                  <a:pos x="14" y="180"/>
                </a:cxn>
                <a:cxn ang="0">
                  <a:pos x="10" y="180"/>
                </a:cxn>
                <a:cxn ang="0">
                  <a:pos x="10" y="180"/>
                </a:cxn>
                <a:cxn ang="0">
                  <a:pos x="10" y="180"/>
                </a:cxn>
                <a:cxn ang="0">
                  <a:pos x="6" y="180"/>
                </a:cxn>
                <a:cxn ang="0">
                  <a:pos x="4" y="178"/>
                </a:cxn>
                <a:cxn ang="0">
                  <a:pos x="2" y="174"/>
                </a:cxn>
                <a:cxn ang="0">
                  <a:pos x="0" y="17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8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6" y="180"/>
                  </a:lnTo>
                  <a:lnTo>
                    <a:pt x="4" y="178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3298" y="2418"/>
              <a:ext cx="4" cy="176"/>
            </a:xfrm>
            <a:custGeom>
              <a:avLst/>
              <a:gdLst/>
              <a:ahLst/>
              <a:cxnLst>
                <a:cxn ang="0">
                  <a:pos x="4" y="176"/>
                </a:cxn>
                <a:cxn ang="0">
                  <a:pos x="4" y="176"/>
                </a:cxn>
                <a:cxn ang="0">
                  <a:pos x="0" y="172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176"/>
                </a:cxn>
              </a:cxnLst>
              <a:rect l="0" t="0" r="r" b="b"/>
              <a:pathLst>
                <a:path w="4" h="176">
                  <a:moveTo>
                    <a:pt x="4" y="176"/>
                  </a:moveTo>
                  <a:lnTo>
                    <a:pt x="4" y="176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176"/>
                  </a:lnTo>
                  <a:close/>
                </a:path>
              </a:pathLst>
            </a:custGeom>
            <a:solidFill>
              <a:srgbClr val="B99C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5" name="Freeform 141"/>
            <p:cNvSpPr>
              <a:spLocks noEditPoints="1"/>
            </p:cNvSpPr>
            <p:nvPr/>
          </p:nvSpPr>
          <p:spPr bwMode="auto">
            <a:xfrm>
              <a:off x="3240" y="2412"/>
              <a:ext cx="62" cy="234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44" y="12"/>
                </a:cxn>
                <a:cxn ang="0">
                  <a:pos x="48" y="16"/>
                </a:cxn>
                <a:cxn ang="0">
                  <a:pos x="48" y="22"/>
                </a:cxn>
                <a:cxn ang="0">
                  <a:pos x="48" y="26"/>
                </a:cxn>
                <a:cxn ang="0">
                  <a:pos x="52" y="24"/>
                </a:cxn>
                <a:cxn ang="0">
                  <a:pos x="54" y="26"/>
                </a:cxn>
                <a:cxn ang="0">
                  <a:pos x="58" y="40"/>
                </a:cxn>
                <a:cxn ang="0">
                  <a:pos x="62" y="0"/>
                </a:cxn>
                <a:cxn ang="0">
                  <a:pos x="62" y="234"/>
                </a:cxn>
                <a:cxn ang="0">
                  <a:pos x="52" y="230"/>
                </a:cxn>
                <a:cxn ang="0">
                  <a:pos x="52" y="234"/>
                </a:cxn>
                <a:cxn ang="0">
                  <a:pos x="48" y="228"/>
                </a:cxn>
                <a:cxn ang="0">
                  <a:pos x="48" y="222"/>
                </a:cxn>
                <a:cxn ang="0">
                  <a:pos x="36" y="228"/>
                </a:cxn>
                <a:cxn ang="0">
                  <a:pos x="36" y="220"/>
                </a:cxn>
                <a:cxn ang="0">
                  <a:pos x="38" y="210"/>
                </a:cxn>
                <a:cxn ang="0">
                  <a:pos x="36" y="198"/>
                </a:cxn>
                <a:cxn ang="0">
                  <a:pos x="34" y="198"/>
                </a:cxn>
                <a:cxn ang="0">
                  <a:pos x="32" y="198"/>
                </a:cxn>
                <a:cxn ang="0">
                  <a:pos x="30" y="198"/>
                </a:cxn>
                <a:cxn ang="0">
                  <a:pos x="24" y="180"/>
                </a:cxn>
                <a:cxn ang="0">
                  <a:pos x="4" y="180"/>
                </a:cxn>
                <a:cxn ang="0">
                  <a:pos x="0" y="178"/>
                </a:cxn>
                <a:cxn ang="0">
                  <a:pos x="26" y="166"/>
                </a:cxn>
                <a:cxn ang="0">
                  <a:pos x="42" y="154"/>
                </a:cxn>
                <a:cxn ang="0">
                  <a:pos x="44" y="150"/>
                </a:cxn>
                <a:cxn ang="0">
                  <a:pos x="42" y="138"/>
                </a:cxn>
                <a:cxn ang="0">
                  <a:pos x="42" y="136"/>
                </a:cxn>
                <a:cxn ang="0">
                  <a:pos x="24" y="134"/>
                </a:cxn>
                <a:cxn ang="0">
                  <a:pos x="24" y="130"/>
                </a:cxn>
                <a:cxn ang="0">
                  <a:pos x="34" y="118"/>
                </a:cxn>
                <a:cxn ang="0">
                  <a:pos x="46" y="104"/>
                </a:cxn>
                <a:cxn ang="0">
                  <a:pos x="48" y="106"/>
                </a:cxn>
                <a:cxn ang="0">
                  <a:pos x="52" y="100"/>
                </a:cxn>
                <a:cxn ang="0">
                  <a:pos x="52" y="96"/>
                </a:cxn>
                <a:cxn ang="0">
                  <a:pos x="48" y="88"/>
                </a:cxn>
                <a:cxn ang="0">
                  <a:pos x="46" y="86"/>
                </a:cxn>
                <a:cxn ang="0">
                  <a:pos x="52" y="80"/>
                </a:cxn>
                <a:cxn ang="0">
                  <a:pos x="52" y="80"/>
                </a:cxn>
                <a:cxn ang="0">
                  <a:pos x="38" y="76"/>
                </a:cxn>
                <a:cxn ang="0">
                  <a:pos x="32" y="70"/>
                </a:cxn>
                <a:cxn ang="0">
                  <a:pos x="24" y="66"/>
                </a:cxn>
                <a:cxn ang="0">
                  <a:pos x="44" y="66"/>
                </a:cxn>
                <a:cxn ang="0">
                  <a:pos x="52" y="46"/>
                </a:cxn>
                <a:cxn ang="0">
                  <a:pos x="56" y="54"/>
                </a:cxn>
                <a:cxn ang="0">
                  <a:pos x="60" y="54"/>
                </a:cxn>
                <a:cxn ang="0">
                  <a:pos x="46" y="110"/>
                </a:cxn>
                <a:cxn ang="0">
                  <a:pos x="48" y="108"/>
                </a:cxn>
              </a:cxnLst>
              <a:rect l="0" t="0" r="r" b="b"/>
              <a:pathLst>
                <a:path w="62" h="234">
                  <a:moveTo>
                    <a:pt x="62" y="0"/>
                  </a:moveTo>
                  <a:lnTo>
                    <a:pt x="62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40"/>
                  </a:lnTo>
                  <a:lnTo>
                    <a:pt x="62" y="48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2" y="52"/>
                  </a:moveTo>
                  <a:lnTo>
                    <a:pt x="62" y="234"/>
                  </a:lnTo>
                  <a:lnTo>
                    <a:pt x="62" y="234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52" y="230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44" y="232"/>
                  </a:lnTo>
                  <a:lnTo>
                    <a:pt x="44" y="232"/>
                  </a:lnTo>
                  <a:lnTo>
                    <a:pt x="48" y="228"/>
                  </a:lnTo>
                  <a:lnTo>
                    <a:pt x="48" y="224"/>
                  </a:lnTo>
                  <a:lnTo>
                    <a:pt x="48" y="222"/>
                  </a:lnTo>
                  <a:lnTo>
                    <a:pt x="48" y="222"/>
                  </a:lnTo>
                  <a:lnTo>
                    <a:pt x="44" y="222"/>
                  </a:lnTo>
                  <a:lnTo>
                    <a:pt x="42" y="224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4" y="224"/>
                  </a:lnTo>
                  <a:lnTo>
                    <a:pt x="36" y="220"/>
                  </a:lnTo>
                  <a:lnTo>
                    <a:pt x="36" y="214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4" y="198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80"/>
                  </a:lnTo>
                  <a:lnTo>
                    <a:pt x="22" y="178"/>
                  </a:lnTo>
                  <a:lnTo>
                    <a:pt x="16" y="178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32" y="16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4"/>
                  </a:lnTo>
                  <a:lnTo>
                    <a:pt x="44" y="152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24" y="134"/>
                  </a:lnTo>
                  <a:lnTo>
                    <a:pt x="16" y="134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92"/>
                  </a:lnTo>
                  <a:lnTo>
                    <a:pt x="50" y="90"/>
                  </a:lnTo>
                  <a:lnTo>
                    <a:pt x="48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48" y="78"/>
                  </a:lnTo>
                  <a:lnTo>
                    <a:pt x="44" y="76"/>
                  </a:lnTo>
                  <a:lnTo>
                    <a:pt x="38" y="7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2" y="70"/>
                  </a:lnTo>
                  <a:lnTo>
                    <a:pt x="28" y="68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4" y="50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52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6" y="110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14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6" name="Freeform 142"/>
            <p:cNvSpPr>
              <a:spLocks noEditPoints="1"/>
            </p:cNvSpPr>
            <p:nvPr/>
          </p:nvSpPr>
          <p:spPr bwMode="auto">
            <a:xfrm>
              <a:off x="3166" y="2448"/>
              <a:ext cx="4" cy="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0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4" h="50">
                  <a:moveTo>
                    <a:pt x="0" y="20"/>
                  </a:moveTo>
                  <a:lnTo>
                    <a:pt x="4" y="2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7" name="Freeform 143"/>
            <p:cNvSpPr>
              <a:spLocks noEditPoints="1"/>
            </p:cNvSpPr>
            <p:nvPr/>
          </p:nvSpPr>
          <p:spPr bwMode="auto">
            <a:xfrm>
              <a:off x="3088" y="2448"/>
              <a:ext cx="4" cy="5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0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4" h="52">
                  <a:moveTo>
                    <a:pt x="0" y="20"/>
                  </a:moveTo>
                  <a:lnTo>
                    <a:pt x="4" y="20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8" name="Freeform 144"/>
            <p:cNvSpPr>
              <a:spLocks noEditPoints="1"/>
            </p:cNvSpPr>
            <p:nvPr/>
          </p:nvSpPr>
          <p:spPr bwMode="auto">
            <a:xfrm>
              <a:off x="3022" y="2454"/>
              <a:ext cx="4" cy="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20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4" h="50">
                  <a:moveTo>
                    <a:pt x="0" y="20"/>
                  </a:moveTo>
                  <a:lnTo>
                    <a:pt x="4" y="2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9" name="Freeform 145"/>
            <p:cNvSpPr>
              <a:spLocks noEditPoints="1"/>
            </p:cNvSpPr>
            <p:nvPr/>
          </p:nvSpPr>
          <p:spPr bwMode="auto">
            <a:xfrm>
              <a:off x="2962" y="2454"/>
              <a:ext cx="2" cy="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0"/>
                </a:cxn>
                <a:cxn ang="0">
                  <a:pos x="2" y="5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2" h="50">
                  <a:moveTo>
                    <a:pt x="0" y="20"/>
                  </a:moveTo>
                  <a:lnTo>
                    <a:pt x="2" y="2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3036" y="2376"/>
              <a:ext cx="2" cy="236"/>
            </a:xfrm>
            <a:prstGeom prst="rect">
              <a:avLst/>
            </a:prstGeom>
            <a:solidFill>
              <a:srgbClr val="521C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810" y="2406"/>
              <a:ext cx="46" cy="150"/>
            </a:xfrm>
            <a:custGeom>
              <a:avLst/>
              <a:gdLst/>
              <a:ahLst/>
              <a:cxnLst>
                <a:cxn ang="0">
                  <a:pos x="14" y="136"/>
                </a:cxn>
                <a:cxn ang="0">
                  <a:pos x="2" y="112"/>
                </a:cxn>
                <a:cxn ang="0">
                  <a:pos x="0" y="106"/>
                </a:cxn>
                <a:cxn ang="0">
                  <a:pos x="10" y="94"/>
                </a:cxn>
                <a:cxn ang="0">
                  <a:pos x="14" y="88"/>
                </a:cxn>
                <a:cxn ang="0">
                  <a:pos x="14" y="82"/>
                </a:cxn>
                <a:cxn ang="0">
                  <a:pos x="12" y="58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4" y="22"/>
                </a:cxn>
                <a:cxn ang="0">
                  <a:pos x="20" y="8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24" y="34"/>
                </a:cxn>
                <a:cxn ang="0">
                  <a:pos x="24" y="44"/>
                </a:cxn>
                <a:cxn ang="0">
                  <a:pos x="24" y="50"/>
                </a:cxn>
                <a:cxn ang="0">
                  <a:pos x="30" y="50"/>
                </a:cxn>
                <a:cxn ang="0">
                  <a:pos x="40" y="48"/>
                </a:cxn>
                <a:cxn ang="0">
                  <a:pos x="42" y="44"/>
                </a:cxn>
                <a:cxn ang="0">
                  <a:pos x="44" y="54"/>
                </a:cxn>
                <a:cxn ang="0">
                  <a:pos x="46" y="72"/>
                </a:cxn>
                <a:cxn ang="0">
                  <a:pos x="40" y="86"/>
                </a:cxn>
                <a:cxn ang="0">
                  <a:pos x="40" y="100"/>
                </a:cxn>
                <a:cxn ang="0">
                  <a:pos x="42" y="114"/>
                </a:cxn>
                <a:cxn ang="0">
                  <a:pos x="42" y="120"/>
                </a:cxn>
                <a:cxn ang="0">
                  <a:pos x="44" y="132"/>
                </a:cxn>
                <a:cxn ang="0">
                  <a:pos x="44" y="142"/>
                </a:cxn>
                <a:cxn ang="0">
                  <a:pos x="42" y="150"/>
                </a:cxn>
                <a:cxn ang="0">
                  <a:pos x="40" y="150"/>
                </a:cxn>
                <a:cxn ang="0">
                  <a:pos x="32" y="144"/>
                </a:cxn>
                <a:cxn ang="0">
                  <a:pos x="26" y="142"/>
                </a:cxn>
                <a:cxn ang="0">
                  <a:pos x="22" y="140"/>
                </a:cxn>
                <a:cxn ang="0">
                  <a:pos x="14" y="136"/>
                </a:cxn>
              </a:cxnLst>
              <a:rect l="0" t="0" r="r" b="b"/>
              <a:pathLst>
                <a:path w="46" h="150">
                  <a:moveTo>
                    <a:pt x="14" y="136"/>
                  </a:moveTo>
                  <a:lnTo>
                    <a:pt x="14" y="136"/>
                  </a:lnTo>
                  <a:lnTo>
                    <a:pt x="6" y="122"/>
                  </a:lnTo>
                  <a:lnTo>
                    <a:pt x="2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6" y="100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7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1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4" y="54"/>
                  </a:lnTo>
                  <a:lnTo>
                    <a:pt x="46" y="64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0" y="86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44" y="132"/>
                  </a:lnTo>
                  <a:lnTo>
                    <a:pt x="44" y="138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32" y="144"/>
                  </a:lnTo>
                  <a:lnTo>
                    <a:pt x="30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2" y="140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4" y="136"/>
                  </a:lnTo>
                  <a:close/>
                </a:path>
              </a:pathLst>
            </a:custGeom>
            <a:solidFill>
              <a:srgbClr val="2039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2" name="Freeform 148"/>
            <p:cNvSpPr>
              <a:spLocks noEditPoints="1"/>
            </p:cNvSpPr>
            <p:nvPr/>
          </p:nvSpPr>
          <p:spPr bwMode="auto">
            <a:xfrm>
              <a:off x="2806" y="2390"/>
              <a:ext cx="58" cy="220"/>
            </a:xfrm>
            <a:custGeom>
              <a:avLst/>
              <a:gdLst/>
              <a:ahLst/>
              <a:cxnLst>
                <a:cxn ang="0">
                  <a:pos x="44" y="176"/>
                </a:cxn>
                <a:cxn ang="0">
                  <a:pos x="34" y="216"/>
                </a:cxn>
                <a:cxn ang="0">
                  <a:pos x="10" y="158"/>
                </a:cxn>
                <a:cxn ang="0">
                  <a:pos x="4" y="132"/>
                </a:cxn>
                <a:cxn ang="0">
                  <a:pos x="20" y="174"/>
                </a:cxn>
                <a:cxn ang="0">
                  <a:pos x="26" y="154"/>
                </a:cxn>
                <a:cxn ang="0">
                  <a:pos x="10" y="122"/>
                </a:cxn>
                <a:cxn ang="0">
                  <a:pos x="14" y="128"/>
                </a:cxn>
                <a:cxn ang="0">
                  <a:pos x="20" y="132"/>
                </a:cxn>
                <a:cxn ang="0">
                  <a:pos x="20" y="144"/>
                </a:cxn>
                <a:cxn ang="0">
                  <a:pos x="24" y="148"/>
                </a:cxn>
                <a:cxn ang="0">
                  <a:pos x="22" y="178"/>
                </a:cxn>
                <a:cxn ang="0">
                  <a:pos x="26" y="144"/>
                </a:cxn>
                <a:cxn ang="0">
                  <a:pos x="16" y="112"/>
                </a:cxn>
                <a:cxn ang="0">
                  <a:pos x="18" y="110"/>
                </a:cxn>
                <a:cxn ang="0">
                  <a:pos x="26" y="116"/>
                </a:cxn>
                <a:cxn ang="0">
                  <a:pos x="24" y="110"/>
                </a:cxn>
                <a:cxn ang="0">
                  <a:pos x="20" y="92"/>
                </a:cxn>
                <a:cxn ang="0">
                  <a:pos x="16" y="84"/>
                </a:cxn>
                <a:cxn ang="0">
                  <a:pos x="18" y="74"/>
                </a:cxn>
                <a:cxn ang="0">
                  <a:pos x="20" y="68"/>
                </a:cxn>
                <a:cxn ang="0">
                  <a:pos x="30" y="110"/>
                </a:cxn>
                <a:cxn ang="0">
                  <a:pos x="24" y="62"/>
                </a:cxn>
                <a:cxn ang="0">
                  <a:pos x="28" y="52"/>
                </a:cxn>
                <a:cxn ang="0">
                  <a:pos x="24" y="42"/>
                </a:cxn>
                <a:cxn ang="0">
                  <a:pos x="26" y="58"/>
                </a:cxn>
                <a:cxn ang="0">
                  <a:pos x="32" y="88"/>
                </a:cxn>
                <a:cxn ang="0">
                  <a:pos x="38" y="100"/>
                </a:cxn>
                <a:cxn ang="0">
                  <a:pos x="42" y="74"/>
                </a:cxn>
                <a:cxn ang="0">
                  <a:pos x="44" y="68"/>
                </a:cxn>
                <a:cxn ang="0">
                  <a:pos x="44" y="58"/>
                </a:cxn>
                <a:cxn ang="0">
                  <a:pos x="50" y="56"/>
                </a:cxn>
                <a:cxn ang="0">
                  <a:pos x="46" y="68"/>
                </a:cxn>
                <a:cxn ang="0">
                  <a:pos x="40" y="98"/>
                </a:cxn>
                <a:cxn ang="0">
                  <a:pos x="50" y="70"/>
                </a:cxn>
                <a:cxn ang="0">
                  <a:pos x="44" y="98"/>
                </a:cxn>
                <a:cxn ang="0">
                  <a:pos x="34" y="160"/>
                </a:cxn>
                <a:cxn ang="0">
                  <a:pos x="46" y="172"/>
                </a:cxn>
                <a:cxn ang="0">
                  <a:pos x="40" y="162"/>
                </a:cxn>
                <a:cxn ang="0">
                  <a:pos x="40" y="152"/>
                </a:cxn>
                <a:cxn ang="0">
                  <a:pos x="44" y="168"/>
                </a:cxn>
                <a:cxn ang="0">
                  <a:pos x="46" y="132"/>
                </a:cxn>
                <a:cxn ang="0">
                  <a:pos x="50" y="142"/>
                </a:cxn>
                <a:cxn ang="0">
                  <a:pos x="50" y="148"/>
                </a:cxn>
                <a:cxn ang="0">
                  <a:pos x="46" y="158"/>
                </a:cxn>
                <a:cxn ang="0">
                  <a:pos x="30" y="76"/>
                </a:cxn>
                <a:cxn ang="0">
                  <a:pos x="10" y="40"/>
                </a:cxn>
                <a:cxn ang="0">
                  <a:pos x="12" y="46"/>
                </a:cxn>
                <a:cxn ang="0">
                  <a:pos x="10" y="26"/>
                </a:cxn>
                <a:cxn ang="0">
                  <a:pos x="10" y="36"/>
                </a:cxn>
                <a:cxn ang="0">
                  <a:pos x="12" y="38"/>
                </a:cxn>
                <a:cxn ang="0">
                  <a:pos x="30" y="42"/>
                </a:cxn>
                <a:cxn ang="0">
                  <a:pos x="30" y="48"/>
                </a:cxn>
                <a:cxn ang="0">
                  <a:pos x="28" y="28"/>
                </a:cxn>
                <a:cxn ang="0">
                  <a:pos x="30" y="38"/>
                </a:cxn>
                <a:cxn ang="0">
                  <a:pos x="30" y="42"/>
                </a:cxn>
                <a:cxn ang="0">
                  <a:pos x="10" y="148"/>
                </a:cxn>
                <a:cxn ang="0">
                  <a:pos x="26" y="124"/>
                </a:cxn>
                <a:cxn ang="0">
                  <a:pos x="46" y="6"/>
                </a:cxn>
                <a:cxn ang="0">
                  <a:pos x="46" y="0"/>
                </a:cxn>
                <a:cxn ang="0">
                  <a:pos x="48" y="14"/>
                </a:cxn>
                <a:cxn ang="0">
                  <a:pos x="44" y="20"/>
                </a:cxn>
              </a:cxnLst>
              <a:rect l="0" t="0" r="r" b="b"/>
              <a:pathLst>
                <a:path w="58" h="220">
                  <a:moveTo>
                    <a:pt x="46" y="158"/>
                  </a:moveTo>
                  <a:lnTo>
                    <a:pt x="46" y="158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64"/>
                  </a:lnTo>
                  <a:lnTo>
                    <a:pt x="46" y="170"/>
                  </a:lnTo>
                  <a:lnTo>
                    <a:pt x="44" y="176"/>
                  </a:lnTo>
                  <a:lnTo>
                    <a:pt x="42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4" y="192"/>
                  </a:lnTo>
                  <a:lnTo>
                    <a:pt x="34" y="208"/>
                  </a:lnTo>
                  <a:lnTo>
                    <a:pt x="34" y="208"/>
                  </a:lnTo>
                  <a:lnTo>
                    <a:pt x="34" y="216"/>
                  </a:lnTo>
                  <a:lnTo>
                    <a:pt x="32" y="218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2" y="19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6" y="158"/>
                  </a:lnTo>
                  <a:lnTo>
                    <a:pt x="16" y="156"/>
                  </a:lnTo>
                  <a:lnTo>
                    <a:pt x="16" y="150"/>
                  </a:lnTo>
                  <a:lnTo>
                    <a:pt x="10" y="14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4" y="140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20" y="174"/>
                  </a:lnTo>
                  <a:lnTo>
                    <a:pt x="20" y="17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62"/>
                  </a:lnTo>
                  <a:lnTo>
                    <a:pt x="24" y="160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46"/>
                  </a:lnTo>
                  <a:lnTo>
                    <a:pt x="16" y="136"/>
                  </a:lnTo>
                  <a:lnTo>
                    <a:pt x="12" y="128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0" y="122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4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6" y="126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8" y="140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4" y="148"/>
                  </a:lnTo>
                  <a:lnTo>
                    <a:pt x="28" y="154"/>
                  </a:lnTo>
                  <a:lnTo>
                    <a:pt x="28" y="158"/>
                  </a:lnTo>
                  <a:lnTo>
                    <a:pt x="28" y="160"/>
                  </a:lnTo>
                  <a:lnTo>
                    <a:pt x="26" y="162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78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30" y="184"/>
                  </a:lnTo>
                  <a:lnTo>
                    <a:pt x="30" y="176"/>
                  </a:lnTo>
                  <a:lnTo>
                    <a:pt x="30" y="160"/>
                  </a:lnTo>
                  <a:lnTo>
                    <a:pt x="26" y="144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4" y="118"/>
                  </a:lnTo>
                  <a:lnTo>
                    <a:pt x="22" y="114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4" y="114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6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8" y="120"/>
                  </a:lnTo>
                  <a:lnTo>
                    <a:pt x="28" y="116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4" y="110"/>
                  </a:lnTo>
                  <a:lnTo>
                    <a:pt x="22" y="108"/>
                  </a:lnTo>
                  <a:lnTo>
                    <a:pt x="20" y="104"/>
                  </a:lnTo>
                  <a:lnTo>
                    <a:pt x="20" y="98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78"/>
                  </a:lnTo>
                  <a:lnTo>
                    <a:pt x="20" y="86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4" y="108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2" y="96"/>
                  </a:lnTo>
                  <a:lnTo>
                    <a:pt x="30" y="8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8" y="4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6"/>
                  </a:lnTo>
                  <a:lnTo>
                    <a:pt x="28" y="70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4" y="102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6" y="112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6" y="92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8" y="80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2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68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102"/>
                  </a:lnTo>
                  <a:lnTo>
                    <a:pt x="40" y="100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6" y="76"/>
                  </a:lnTo>
                  <a:lnTo>
                    <a:pt x="50" y="7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2" y="108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4" y="132"/>
                  </a:lnTo>
                  <a:lnTo>
                    <a:pt x="34" y="146"/>
                  </a:lnTo>
                  <a:lnTo>
                    <a:pt x="34" y="160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42" y="176"/>
                  </a:lnTo>
                  <a:lnTo>
                    <a:pt x="44" y="174"/>
                  </a:lnTo>
                  <a:lnTo>
                    <a:pt x="44" y="172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4" y="166"/>
                  </a:lnTo>
                  <a:lnTo>
                    <a:pt x="42" y="164"/>
                  </a:lnTo>
                  <a:lnTo>
                    <a:pt x="40" y="162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2" y="156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2" y="158"/>
                  </a:lnTo>
                  <a:lnTo>
                    <a:pt x="42" y="164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50"/>
                  </a:lnTo>
                  <a:lnTo>
                    <a:pt x="48" y="14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0" y="144"/>
                  </a:lnTo>
                  <a:lnTo>
                    <a:pt x="46" y="150"/>
                  </a:lnTo>
                  <a:lnTo>
                    <a:pt x="46" y="150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8"/>
                  </a:lnTo>
                  <a:close/>
                  <a:moveTo>
                    <a:pt x="30" y="78"/>
                  </a:move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0" y="78"/>
                  </a:lnTo>
                  <a:close/>
                  <a:moveTo>
                    <a:pt x="10" y="40"/>
                  </a:move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close/>
                  <a:moveTo>
                    <a:pt x="30" y="42"/>
                  </a:move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3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close/>
                  <a:moveTo>
                    <a:pt x="14" y="160"/>
                  </a:moveTo>
                  <a:lnTo>
                    <a:pt x="14" y="160"/>
                  </a:lnTo>
                  <a:lnTo>
                    <a:pt x="14" y="152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14" y="160"/>
                  </a:lnTo>
                  <a:lnTo>
                    <a:pt x="14" y="160"/>
                  </a:lnTo>
                  <a:close/>
                  <a:moveTo>
                    <a:pt x="26" y="126"/>
                  </a:moveTo>
                  <a:lnTo>
                    <a:pt x="28" y="122"/>
                  </a:lnTo>
                  <a:lnTo>
                    <a:pt x="28" y="122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26"/>
                  </a:lnTo>
                  <a:close/>
                  <a:moveTo>
                    <a:pt x="44" y="20"/>
                  </a:moveTo>
                  <a:lnTo>
                    <a:pt x="44" y="20"/>
                  </a:lnTo>
                  <a:lnTo>
                    <a:pt x="44" y="18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270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3" name="Freeform 149"/>
            <p:cNvSpPr>
              <a:spLocks noEditPoints="1"/>
            </p:cNvSpPr>
            <p:nvPr/>
          </p:nvSpPr>
          <p:spPr bwMode="auto">
            <a:xfrm>
              <a:off x="2802" y="2396"/>
              <a:ext cx="74" cy="162"/>
            </a:xfrm>
            <a:custGeom>
              <a:avLst/>
              <a:gdLst/>
              <a:ahLst/>
              <a:cxnLst>
                <a:cxn ang="0">
                  <a:pos x="58" y="90"/>
                </a:cxn>
                <a:cxn ang="0">
                  <a:pos x="48" y="96"/>
                </a:cxn>
                <a:cxn ang="0">
                  <a:pos x="48" y="108"/>
                </a:cxn>
                <a:cxn ang="0">
                  <a:pos x="54" y="120"/>
                </a:cxn>
                <a:cxn ang="0">
                  <a:pos x="60" y="136"/>
                </a:cxn>
                <a:cxn ang="0">
                  <a:pos x="54" y="146"/>
                </a:cxn>
                <a:cxn ang="0">
                  <a:pos x="42" y="156"/>
                </a:cxn>
                <a:cxn ang="0">
                  <a:pos x="40" y="160"/>
                </a:cxn>
                <a:cxn ang="0">
                  <a:pos x="28" y="160"/>
                </a:cxn>
                <a:cxn ang="0">
                  <a:pos x="18" y="152"/>
                </a:cxn>
                <a:cxn ang="0">
                  <a:pos x="12" y="154"/>
                </a:cxn>
                <a:cxn ang="0">
                  <a:pos x="4" y="148"/>
                </a:cxn>
                <a:cxn ang="0">
                  <a:pos x="0" y="124"/>
                </a:cxn>
                <a:cxn ang="0">
                  <a:pos x="6" y="106"/>
                </a:cxn>
                <a:cxn ang="0">
                  <a:pos x="12" y="96"/>
                </a:cxn>
                <a:cxn ang="0">
                  <a:pos x="20" y="102"/>
                </a:cxn>
                <a:cxn ang="0">
                  <a:pos x="12" y="90"/>
                </a:cxn>
                <a:cxn ang="0">
                  <a:pos x="20" y="94"/>
                </a:cxn>
                <a:cxn ang="0">
                  <a:pos x="26" y="102"/>
                </a:cxn>
                <a:cxn ang="0">
                  <a:pos x="34" y="74"/>
                </a:cxn>
                <a:cxn ang="0">
                  <a:pos x="22" y="80"/>
                </a:cxn>
                <a:cxn ang="0">
                  <a:pos x="12" y="78"/>
                </a:cxn>
                <a:cxn ang="0">
                  <a:pos x="6" y="70"/>
                </a:cxn>
                <a:cxn ang="0">
                  <a:pos x="12" y="54"/>
                </a:cxn>
                <a:cxn ang="0">
                  <a:pos x="28" y="54"/>
                </a:cxn>
                <a:cxn ang="0">
                  <a:pos x="28" y="66"/>
                </a:cxn>
                <a:cxn ang="0">
                  <a:pos x="34" y="58"/>
                </a:cxn>
                <a:cxn ang="0">
                  <a:pos x="34" y="56"/>
                </a:cxn>
                <a:cxn ang="0">
                  <a:pos x="34" y="54"/>
                </a:cxn>
                <a:cxn ang="0">
                  <a:pos x="32" y="52"/>
                </a:cxn>
                <a:cxn ang="0">
                  <a:pos x="32" y="42"/>
                </a:cxn>
                <a:cxn ang="0">
                  <a:pos x="12" y="30"/>
                </a:cxn>
                <a:cxn ang="0">
                  <a:pos x="16" y="16"/>
                </a:cxn>
                <a:cxn ang="0">
                  <a:pos x="30" y="6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8" y="4"/>
                </a:cxn>
                <a:cxn ang="0">
                  <a:pos x="44" y="8"/>
                </a:cxn>
                <a:cxn ang="0">
                  <a:pos x="50" y="20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0" y="12"/>
                </a:cxn>
                <a:cxn ang="0">
                  <a:pos x="64" y="22"/>
                </a:cxn>
                <a:cxn ang="0">
                  <a:pos x="64" y="36"/>
                </a:cxn>
                <a:cxn ang="0">
                  <a:pos x="72" y="42"/>
                </a:cxn>
                <a:cxn ang="0">
                  <a:pos x="74" y="48"/>
                </a:cxn>
                <a:cxn ang="0">
                  <a:pos x="66" y="44"/>
                </a:cxn>
                <a:cxn ang="0">
                  <a:pos x="64" y="54"/>
                </a:cxn>
                <a:cxn ang="0">
                  <a:pos x="70" y="64"/>
                </a:cxn>
                <a:cxn ang="0">
                  <a:pos x="58" y="84"/>
                </a:cxn>
                <a:cxn ang="0">
                  <a:pos x="26" y="108"/>
                </a:cxn>
                <a:cxn ang="0">
                  <a:pos x="26" y="108"/>
                </a:cxn>
                <a:cxn ang="0">
                  <a:pos x="68" y="62"/>
                </a:cxn>
                <a:cxn ang="0">
                  <a:pos x="10" y="34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20" y="10"/>
                </a:cxn>
                <a:cxn ang="0">
                  <a:pos x="30" y="150"/>
                </a:cxn>
                <a:cxn ang="0">
                  <a:pos x="30" y="152"/>
                </a:cxn>
              </a:cxnLst>
              <a:rect l="0" t="0" r="r" b="b"/>
              <a:pathLst>
                <a:path w="74" h="162">
                  <a:moveTo>
                    <a:pt x="58" y="84"/>
                  </a:moveTo>
                  <a:lnTo>
                    <a:pt x="58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4" y="96"/>
                  </a:lnTo>
                  <a:lnTo>
                    <a:pt x="52" y="98"/>
                  </a:lnTo>
                  <a:lnTo>
                    <a:pt x="50" y="100"/>
                  </a:lnTo>
                  <a:lnTo>
                    <a:pt x="48" y="96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4" y="110"/>
                  </a:lnTo>
                  <a:lnTo>
                    <a:pt x="54" y="112"/>
                  </a:lnTo>
                  <a:lnTo>
                    <a:pt x="52" y="116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22"/>
                  </a:lnTo>
                  <a:lnTo>
                    <a:pt x="56" y="126"/>
                  </a:lnTo>
                  <a:lnTo>
                    <a:pt x="54" y="132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8" y="134"/>
                  </a:lnTo>
                  <a:lnTo>
                    <a:pt x="60" y="136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8" y="162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24" y="156"/>
                  </a:lnTo>
                  <a:lnTo>
                    <a:pt x="22" y="156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2" y="146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8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0" y="94"/>
                  </a:lnTo>
                  <a:lnTo>
                    <a:pt x="24" y="98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0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74"/>
                  </a:lnTo>
                  <a:lnTo>
                    <a:pt x="32" y="70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6"/>
                  </a:lnTo>
                  <a:lnTo>
                    <a:pt x="28" y="78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4" y="8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8" y="18"/>
                  </a:lnTo>
                  <a:lnTo>
                    <a:pt x="64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2" y="48"/>
                  </a:lnTo>
                  <a:lnTo>
                    <a:pt x="62" y="52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8" y="6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6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30" y="108"/>
                  </a:moveTo>
                  <a:lnTo>
                    <a:pt x="30" y="108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0" y="108"/>
                  </a:lnTo>
                  <a:lnTo>
                    <a:pt x="30" y="108"/>
                  </a:lnTo>
                  <a:close/>
                  <a:moveTo>
                    <a:pt x="26" y="108"/>
                  </a:moveTo>
                  <a:lnTo>
                    <a:pt x="26" y="108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6" y="108"/>
                  </a:lnTo>
                  <a:close/>
                  <a:moveTo>
                    <a:pt x="66" y="62"/>
                  </a:moveTo>
                  <a:lnTo>
                    <a:pt x="66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6" y="6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0" y="10"/>
                  </a:moveTo>
                  <a:lnTo>
                    <a:pt x="20" y="10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close/>
                  <a:moveTo>
                    <a:pt x="30" y="150"/>
                  </a:moveTo>
                  <a:lnTo>
                    <a:pt x="30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0"/>
                  </a:lnTo>
                  <a:lnTo>
                    <a:pt x="30" y="150"/>
                  </a:lnTo>
                  <a:close/>
                </a:path>
              </a:pathLst>
            </a:custGeom>
            <a:solidFill>
              <a:srgbClr val="2651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4" name="Freeform 150"/>
            <p:cNvSpPr>
              <a:spLocks noEditPoints="1"/>
            </p:cNvSpPr>
            <p:nvPr/>
          </p:nvSpPr>
          <p:spPr bwMode="auto">
            <a:xfrm>
              <a:off x="3132" y="2460"/>
              <a:ext cx="126" cy="182"/>
            </a:xfrm>
            <a:custGeom>
              <a:avLst/>
              <a:gdLst/>
              <a:ahLst/>
              <a:cxnLst>
                <a:cxn ang="0">
                  <a:pos x="86" y="48"/>
                </a:cxn>
                <a:cxn ang="0">
                  <a:pos x="82" y="60"/>
                </a:cxn>
                <a:cxn ang="0">
                  <a:pos x="92" y="66"/>
                </a:cxn>
                <a:cxn ang="0">
                  <a:pos x="82" y="82"/>
                </a:cxn>
                <a:cxn ang="0">
                  <a:pos x="102" y="98"/>
                </a:cxn>
                <a:cxn ang="0">
                  <a:pos x="100" y="106"/>
                </a:cxn>
                <a:cxn ang="0">
                  <a:pos x="100" y="112"/>
                </a:cxn>
                <a:cxn ang="0">
                  <a:pos x="108" y="128"/>
                </a:cxn>
                <a:cxn ang="0">
                  <a:pos x="118" y="142"/>
                </a:cxn>
                <a:cxn ang="0">
                  <a:pos x="116" y="148"/>
                </a:cxn>
                <a:cxn ang="0">
                  <a:pos x="122" y="158"/>
                </a:cxn>
                <a:cxn ang="0">
                  <a:pos x="112" y="164"/>
                </a:cxn>
                <a:cxn ang="0">
                  <a:pos x="98" y="180"/>
                </a:cxn>
                <a:cxn ang="0">
                  <a:pos x="78" y="180"/>
                </a:cxn>
                <a:cxn ang="0">
                  <a:pos x="62" y="180"/>
                </a:cxn>
                <a:cxn ang="0">
                  <a:pos x="44" y="174"/>
                </a:cxn>
                <a:cxn ang="0">
                  <a:pos x="34" y="174"/>
                </a:cxn>
                <a:cxn ang="0">
                  <a:pos x="16" y="164"/>
                </a:cxn>
                <a:cxn ang="0">
                  <a:pos x="50" y="150"/>
                </a:cxn>
                <a:cxn ang="0">
                  <a:pos x="44" y="152"/>
                </a:cxn>
                <a:cxn ang="0">
                  <a:pos x="32" y="154"/>
                </a:cxn>
                <a:cxn ang="0">
                  <a:pos x="26" y="156"/>
                </a:cxn>
                <a:cxn ang="0">
                  <a:pos x="20" y="156"/>
                </a:cxn>
                <a:cxn ang="0">
                  <a:pos x="10" y="156"/>
                </a:cxn>
                <a:cxn ang="0">
                  <a:pos x="8" y="152"/>
                </a:cxn>
                <a:cxn ang="0">
                  <a:pos x="4" y="150"/>
                </a:cxn>
                <a:cxn ang="0">
                  <a:pos x="0" y="146"/>
                </a:cxn>
                <a:cxn ang="0">
                  <a:pos x="42" y="136"/>
                </a:cxn>
                <a:cxn ang="0">
                  <a:pos x="36" y="136"/>
                </a:cxn>
                <a:cxn ang="0">
                  <a:pos x="42" y="128"/>
                </a:cxn>
                <a:cxn ang="0">
                  <a:pos x="28" y="126"/>
                </a:cxn>
                <a:cxn ang="0">
                  <a:pos x="24" y="118"/>
                </a:cxn>
                <a:cxn ang="0">
                  <a:pos x="46" y="106"/>
                </a:cxn>
                <a:cxn ang="0">
                  <a:pos x="32" y="108"/>
                </a:cxn>
                <a:cxn ang="0">
                  <a:pos x="24" y="108"/>
                </a:cxn>
                <a:cxn ang="0">
                  <a:pos x="26" y="96"/>
                </a:cxn>
                <a:cxn ang="0">
                  <a:pos x="48" y="86"/>
                </a:cxn>
                <a:cxn ang="0">
                  <a:pos x="42" y="84"/>
                </a:cxn>
                <a:cxn ang="0">
                  <a:pos x="26" y="64"/>
                </a:cxn>
                <a:cxn ang="0">
                  <a:pos x="42" y="62"/>
                </a:cxn>
                <a:cxn ang="0">
                  <a:pos x="48" y="60"/>
                </a:cxn>
                <a:cxn ang="0">
                  <a:pos x="44" y="56"/>
                </a:cxn>
                <a:cxn ang="0">
                  <a:pos x="50" y="46"/>
                </a:cxn>
                <a:cxn ang="0">
                  <a:pos x="52" y="40"/>
                </a:cxn>
                <a:cxn ang="0">
                  <a:pos x="48" y="38"/>
                </a:cxn>
                <a:cxn ang="0">
                  <a:pos x="56" y="34"/>
                </a:cxn>
                <a:cxn ang="0">
                  <a:pos x="58" y="28"/>
                </a:cxn>
                <a:cxn ang="0">
                  <a:pos x="52" y="14"/>
                </a:cxn>
                <a:cxn ang="0">
                  <a:pos x="60" y="6"/>
                </a:cxn>
                <a:cxn ang="0">
                  <a:pos x="62" y="16"/>
                </a:cxn>
                <a:cxn ang="0">
                  <a:pos x="68" y="20"/>
                </a:cxn>
                <a:cxn ang="0">
                  <a:pos x="72" y="24"/>
                </a:cxn>
                <a:cxn ang="0">
                  <a:pos x="72" y="38"/>
                </a:cxn>
                <a:cxn ang="0">
                  <a:pos x="72" y="58"/>
                </a:cxn>
                <a:cxn ang="0">
                  <a:pos x="80" y="62"/>
                </a:cxn>
                <a:cxn ang="0">
                  <a:pos x="46" y="136"/>
                </a:cxn>
                <a:cxn ang="0">
                  <a:pos x="50" y="170"/>
                </a:cxn>
                <a:cxn ang="0">
                  <a:pos x="50" y="164"/>
                </a:cxn>
                <a:cxn ang="0">
                  <a:pos x="46" y="62"/>
                </a:cxn>
                <a:cxn ang="0">
                  <a:pos x="46" y="126"/>
                </a:cxn>
              </a:cxnLst>
              <a:rect l="0" t="0" r="r" b="b"/>
              <a:pathLst>
                <a:path w="126" h="182">
                  <a:moveTo>
                    <a:pt x="72" y="44"/>
                  </a:moveTo>
                  <a:lnTo>
                    <a:pt x="72" y="44"/>
                  </a:lnTo>
                  <a:lnTo>
                    <a:pt x="82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4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6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100" y="94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0" y="100"/>
                  </a:lnTo>
                  <a:lnTo>
                    <a:pt x="98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6" y="106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12" y="118"/>
                  </a:lnTo>
                  <a:lnTo>
                    <a:pt x="118" y="120"/>
                  </a:lnTo>
                  <a:lnTo>
                    <a:pt x="120" y="122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08" y="130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20" y="138"/>
                  </a:lnTo>
                  <a:lnTo>
                    <a:pt x="120" y="140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20" y="144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14" y="148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14" y="158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2" y="164"/>
                  </a:lnTo>
                  <a:lnTo>
                    <a:pt x="114" y="168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10" y="176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98" y="180"/>
                  </a:lnTo>
                  <a:lnTo>
                    <a:pt x="94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2" y="182"/>
                  </a:lnTo>
                  <a:lnTo>
                    <a:pt x="78" y="180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76" y="180"/>
                  </a:lnTo>
                  <a:lnTo>
                    <a:pt x="70" y="180"/>
                  </a:lnTo>
                  <a:lnTo>
                    <a:pt x="60" y="180"/>
                  </a:lnTo>
                  <a:lnTo>
                    <a:pt x="62" y="180"/>
                  </a:lnTo>
                  <a:lnTo>
                    <a:pt x="62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8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38" y="176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2" y="168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8" y="164"/>
                  </a:lnTo>
                  <a:lnTo>
                    <a:pt x="20" y="162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40" y="156"/>
                  </a:lnTo>
                  <a:lnTo>
                    <a:pt x="48" y="152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6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28" y="158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6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4" y="154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4" y="142"/>
                  </a:lnTo>
                  <a:lnTo>
                    <a:pt x="8" y="140"/>
                  </a:lnTo>
                  <a:lnTo>
                    <a:pt x="20" y="138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4" y="134"/>
                  </a:lnTo>
                  <a:lnTo>
                    <a:pt x="36" y="132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32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8" y="122"/>
                  </a:lnTo>
                  <a:lnTo>
                    <a:pt x="26" y="120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8" y="114"/>
                  </a:lnTo>
                  <a:lnTo>
                    <a:pt x="34" y="112"/>
                  </a:lnTo>
                  <a:lnTo>
                    <a:pt x="42" y="110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6" y="110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6" y="96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6" y="88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2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4" y="80"/>
                  </a:lnTo>
                  <a:lnTo>
                    <a:pt x="30" y="76"/>
                  </a:lnTo>
                  <a:lnTo>
                    <a:pt x="28" y="7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4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76" y="3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2" y="38"/>
                  </a:lnTo>
                  <a:lnTo>
                    <a:pt x="68" y="40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2" y="44"/>
                  </a:lnTo>
                  <a:lnTo>
                    <a:pt x="72" y="44"/>
                  </a:lnTo>
                  <a:close/>
                  <a:moveTo>
                    <a:pt x="72" y="58"/>
                  </a:moveTo>
                  <a:lnTo>
                    <a:pt x="72" y="58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2" y="58"/>
                  </a:lnTo>
                  <a:close/>
                  <a:moveTo>
                    <a:pt x="48" y="136"/>
                  </a:moveTo>
                  <a:lnTo>
                    <a:pt x="46" y="136"/>
                  </a:lnTo>
                  <a:lnTo>
                    <a:pt x="48" y="136"/>
                  </a:lnTo>
                  <a:lnTo>
                    <a:pt x="48" y="136"/>
                  </a:lnTo>
                  <a:close/>
                  <a:moveTo>
                    <a:pt x="46" y="172"/>
                  </a:moveTo>
                  <a:lnTo>
                    <a:pt x="46" y="172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50" y="170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48" y="168"/>
                  </a:lnTo>
                  <a:lnTo>
                    <a:pt x="46" y="172"/>
                  </a:lnTo>
                  <a:lnTo>
                    <a:pt x="46" y="17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46" y="62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48" y="126"/>
                  </a:moveTo>
                  <a:lnTo>
                    <a:pt x="48" y="126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132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5" name="Freeform 151"/>
            <p:cNvSpPr>
              <a:spLocks noEditPoints="1"/>
            </p:cNvSpPr>
            <p:nvPr/>
          </p:nvSpPr>
          <p:spPr bwMode="auto">
            <a:xfrm>
              <a:off x="3068" y="2506"/>
              <a:ext cx="126" cy="140"/>
            </a:xfrm>
            <a:custGeom>
              <a:avLst/>
              <a:gdLst/>
              <a:ahLst/>
              <a:cxnLst>
                <a:cxn ang="0">
                  <a:pos x="86" y="42"/>
                </a:cxn>
                <a:cxn ang="0">
                  <a:pos x="82" y="48"/>
                </a:cxn>
                <a:cxn ang="0">
                  <a:pos x="96" y="50"/>
                </a:cxn>
                <a:cxn ang="0">
                  <a:pos x="92" y="58"/>
                </a:cxn>
                <a:cxn ang="0">
                  <a:pos x="82" y="70"/>
                </a:cxn>
                <a:cxn ang="0">
                  <a:pos x="102" y="84"/>
                </a:cxn>
                <a:cxn ang="0">
                  <a:pos x="102" y="90"/>
                </a:cxn>
                <a:cxn ang="0">
                  <a:pos x="96" y="92"/>
                </a:cxn>
                <a:cxn ang="0">
                  <a:pos x="120" y="106"/>
                </a:cxn>
                <a:cxn ang="0">
                  <a:pos x="114" y="116"/>
                </a:cxn>
                <a:cxn ang="0">
                  <a:pos x="120" y="124"/>
                </a:cxn>
                <a:cxn ang="0">
                  <a:pos x="118" y="126"/>
                </a:cxn>
                <a:cxn ang="0">
                  <a:pos x="124" y="136"/>
                </a:cxn>
                <a:cxn ang="0">
                  <a:pos x="110" y="138"/>
                </a:cxn>
                <a:cxn ang="0">
                  <a:pos x="68" y="136"/>
                </a:cxn>
                <a:cxn ang="0">
                  <a:pos x="50" y="128"/>
                </a:cxn>
                <a:cxn ang="0">
                  <a:pos x="22" y="124"/>
                </a:cxn>
                <a:cxn ang="0">
                  <a:pos x="8" y="130"/>
                </a:cxn>
                <a:cxn ang="0">
                  <a:pos x="4" y="130"/>
                </a:cxn>
                <a:cxn ang="0">
                  <a:pos x="0" y="126"/>
                </a:cxn>
                <a:cxn ang="0">
                  <a:pos x="20" y="120"/>
                </a:cxn>
                <a:cxn ang="0">
                  <a:pos x="44" y="114"/>
                </a:cxn>
                <a:cxn ang="0">
                  <a:pos x="34" y="116"/>
                </a:cxn>
                <a:cxn ang="0">
                  <a:pos x="36" y="110"/>
                </a:cxn>
                <a:cxn ang="0">
                  <a:pos x="28" y="106"/>
                </a:cxn>
                <a:cxn ang="0">
                  <a:pos x="42" y="94"/>
                </a:cxn>
                <a:cxn ang="0">
                  <a:pos x="44" y="94"/>
                </a:cxn>
                <a:cxn ang="0">
                  <a:pos x="32" y="92"/>
                </a:cxn>
                <a:cxn ang="0">
                  <a:pos x="26" y="90"/>
                </a:cxn>
                <a:cxn ang="0">
                  <a:pos x="26" y="82"/>
                </a:cxn>
                <a:cxn ang="0">
                  <a:pos x="50" y="72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24" y="52"/>
                </a:cxn>
                <a:cxn ang="0">
                  <a:pos x="34" y="50"/>
                </a:cxn>
                <a:cxn ang="0">
                  <a:pos x="50" y="46"/>
                </a:cxn>
                <a:cxn ang="0">
                  <a:pos x="40" y="42"/>
                </a:cxn>
                <a:cxn ang="0">
                  <a:pos x="58" y="38"/>
                </a:cxn>
                <a:cxn ang="0">
                  <a:pos x="52" y="34"/>
                </a:cxn>
                <a:cxn ang="0">
                  <a:pos x="46" y="30"/>
                </a:cxn>
                <a:cxn ang="0">
                  <a:pos x="56" y="28"/>
                </a:cxn>
                <a:cxn ang="0">
                  <a:pos x="60" y="28"/>
                </a:cxn>
                <a:cxn ang="0">
                  <a:pos x="50" y="16"/>
                </a:cxn>
                <a:cxn ang="0">
                  <a:pos x="60" y="16"/>
                </a:cxn>
                <a:cxn ang="0">
                  <a:pos x="64" y="2"/>
                </a:cxn>
                <a:cxn ang="0">
                  <a:pos x="66" y="14"/>
                </a:cxn>
                <a:cxn ang="0">
                  <a:pos x="66" y="20"/>
                </a:cxn>
                <a:cxn ang="0">
                  <a:pos x="74" y="20"/>
                </a:cxn>
                <a:cxn ang="0">
                  <a:pos x="76" y="28"/>
                </a:cxn>
                <a:cxn ang="0">
                  <a:pos x="72" y="38"/>
                </a:cxn>
                <a:cxn ang="0">
                  <a:pos x="70" y="50"/>
                </a:cxn>
                <a:cxn ang="0">
                  <a:pos x="74" y="48"/>
                </a:cxn>
                <a:cxn ang="0">
                  <a:pos x="48" y="116"/>
                </a:cxn>
                <a:cxn ang="0">
                  <a:pos x="52" y="52"/>
                </a:cxn>
              </a:cxnLst>
              <a:rect l="0" t="0" r="r" b="b"/>
              <a:pathLst>
                <a:path w="126" h="140">
                  <a:moveTo>
                    <a:pt x="72" y="38"/>
                  </a:moveTo>
                  <a:lnTo>
                    <a:pt x="72" y="38"/>
                  </a:lnTo>
                  <a:lnTo>
                    <a:pt x="82" y="38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100" y="80"/>
                  </a:lnTo>
                  <a:lnTo>
                    <a:pt x="102" y="82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86"/>
                  </a:lnTo>
                  <a:lnTo>
                    <a:pt x="100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100" y="88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14" y="100"/>
                  </a:lnTo>
                  <a:lnTo>
                    <a:pt x="120" y="104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20" y="118"/>
                  </a:lnTo>
                  <a:lnTo>
                    <a:pt x="122" y="120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4" y="134"/>
                  </a:lnTo>
                  <a:lnTo>
                    <a:pt x="126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16" y="136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92" y="140"/>
                  </a:lnTo>
                  <a:lnTo>
                    <a:pt x="82" y="138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4" y="134"/>
                  </a:lnTo>
                  <a:lnTo>
                    <a:pt x="62" y="132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28" y="124"/>
                  </a:lnTo>
                  <a:lnTo>
                    <a:pt x="22" y="124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122"/>
                  </a:lnTo>
                  <a:lnTo>
                    <a:pt x="8" y="120"/>
                  </a:lnTo>
                  <a:lnTo>
                    <a:pt x="20" y="120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4" y="116"/>
                  </a:lnTo>
                  <a:lnTo>
                    <a:pt x="36" y="114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0" y="110"/>
                  </a:lnTo>
                  <a:lnTo>
                    <a:pt x="36" y="110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98"/>
                  </a:lnTo>
                  <a:lnTo>
                    <a:pt x="34" y="96"/>
                  </a:lnTo>
                  <a:lnTo>
                    <a:pt x="42" y="94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6" y="82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6" y="7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0" y="72"/>
                  </a:lnTo>
                  <a:lnTo>
                    <a:pt x="48" y="74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68"/>
                  </a:lnTo>
                  <a:lnTo>
                    <a:pt x="30" y="64"/>
                  </a:lnTo>
                  <a:lnTo>
                    <a:pt x="28" y="60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4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4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6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2" y="32"/>
                  </a:lnTo>
                  <a:lnTo>
                    <a:pt x="68" y="34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72" y="48"/>
                  </a:moveTo>
                  <a:lnTo>
                    <a:pt x="72" y="48"/>
                  </a:lnTo>
                  <a:lnTo>
                    <a:pt x="72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2" y="52"/>
                  </a:lnTo>
                  <a:lnTo>
                    <a:pt x="76" y="54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0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close/>
                  <a:moveTo>
                    <a:pt x="48" y="116"/>
                  </a:moveTo>
                  <a:lnTo>
                    <a:pt x="46" y="116"/>
                  </a:lnTo>
                  <a:lnTo>
                    <a:pt x="48" y="116"/>
                  </a:lnTo>
                  <a:lnTo>
                    <a:pt x="48" y="116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48" y="108"/>
                  </a:moveTo>
                  <a:lnTo>
                    <a:pt x="48" y="108"/>
                  </a:lnTo>
                  <a:lnTo>
                    <a:pt x="46" y="108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347E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6" name="Freeform 152"/>
            <p:cNvSpPr>
              <a:spLocks noEditPoints="1"/>
            </p:cNvSpPr>
            <p:nvPr/>
          </p:nvSpPr>
          <p:spPr bwMode="auto">
            <a:xfrm>
              <a:off x="3172" y="2378"/>
              <a:ext cx="130" cy="266"/>
            </a:xfrm>
            <a:custGeom>
              <a:avLst/>
              <a:gdLst/>
              <a:ahLst/>
              <a:cxnLst>
                <a:cxn ang="0">
                  <a:pos x="120" y="26"/>
                </a:cxn>
                <a:cxn ang="0">
                  <a:pos x="116" y="44"/>
                </a:cxn>
                <a:cxn ang="0">
                  <a:pos x="116" y="56"/>
                </a:cxn>
                <a:cxn ang="0">
                  <a:pos x="100" y="46"/>
                </a:cxn>
                <a:cxn ang="0">
                  <a:pos x="88" y="42"/>
                </a:cxn>
                <a:cxn ang="0">
                  <a:pos x="76" y="38"/>
                </a:cxn>
                <a:cxn ang="0">
                  <a:pos x="130" y="44"/>
                </a:cxn>
                <a:cxn ang="0">
                  <a:pos x="118" y="4"/>
                </a:cxn>
                <a:cxn ang="0">
                  <a:pos x="126" y="8"/>
                </a:cxn>
                <a:cxn ang="0">
                  <a:pos x="120" y="98"/>
                </a:cxn>
                <a:cxn ang="0">
                  <a:pos x="118" y="116"/>
                </a:cxn>
                <a:cxn ang="0">
                  <a:pos x="116" y="120"/>
                </a:cxn>
                <a:cxn ang="0">
                  <a:pos x="126" y="132"/>
                </a:cxn>
                <a:cxn ang="0">
                  <a:pos x="100" y="136"/>
                </a:cxn>
                <a:cxn ang="0">
                  <a:pos x="54" y="144"/>
                </a:cxn>
                <a:cxn ang="0">
                  <a:pos x="36" y="124"/>
                </a:cxn>
                <a:cxn ang="0">
                  <a:pos x="102" y="130"/>
                </a:cxn>
                <a:cxn ang="0">
                  <a:pos x="92" y="112"/>
                </a:cxn>
                <a:cxn ang="0">
                  <a:pos x="90" y="102"/>
                </a:cxn>
                <a:cxn ang="0">
                  <a:pos x="76" y="98"/>
                </a:cxn>
                <a:cxn ang="0">
                  <a:pos x="76" y="88"/>
                </a:cxn>
                <a:cxn ang="0">
                  <a:pos x="56" y="76"/>
                </a:cxn>
                <a:cxn ang="0">
                  <a:pos x="108" y="82"/>
                </a:cxn>
                <a:cxn ang="0">
                  <a:pos x="96" y="80"/>
                </a:cxn>
                <a:cxn ang="0">
                  <a:pos x="80" y="76"/>
                </a:cxn>
                <a:cxn ang="0">
                  <a:pos x="112" y="64"/>
                </a:cxn>
                <a:cxn ang="0">
                  <a:pos x="68" y="154"/>
                </a:cxn>
                <a:cxn ang="0">
                  <a:pos x="66" y="170"/>
                </a:cxn>
                <a:cxn ang="0">
                  <a:pos x="68" y="186"/>
                </a:cxn>
                <a:cxn ang="0">
                  <a:pos x="88" y="182"/>
                </a:cxn>
                <a:cxn ang="0">
                  <a:pos x="100" y="178"/>
                </a:cxn>
                <a:cxn ang="0">
                  <a:pos x="58" y="198"/>
                </a:cxn>
                <a:cxn ang="0">
                  <a:pos x="32" y="234"/>
                </a:cxn>
                <a:cxn ang="0">
                  <a:pos x="56" y="216"/>
                </a:cxn>
                <a:cxn ang="0">
                  <a:pos x="72" y="216"/>
                </a:cxn>
                <a:cxn ang="0">
                  <a:pos x="82" y="234"/>
                </a:cxn>
                <a:cxn ang="0">
                  <a:pos x="100" y="210"/>
                </a:cxn>
                <a:cxn ang="0">
                  <a:pos x="90" y="200"/>
                </a:cxn>
                <a:cxn ang="0">
                  <a:pos x="110" y="198"/>
                </a:cxn>
                <a:cxn ang="0">
                  <a:pos x="128" y="174"/>
                </a:cxn>
                <a:cxn ang="0">
                  <a:pos x="112" y="162"/>
                </a:cxn>
                <a:cxn ang="0">
                  <a:pos x="128" y="202"/>
                </a:cxn>
                <a:cxn ang="0">
                  <a:pos x="126" y="222"/>
                </a:cxn>
                <a:cxn ang="0">
                  <a:pos x="104" y="248"/>
                </a:cxn>
                <a:cxn ang="0">
                  <a:pos x="110" y="256"/>
                </a:cxn>
                <a:cxn ang="0">
                  <a:pos x="76" y="262"/>
                </a:cxn>
                <a:cxn ang="0">
                  <a:pos x="54" y="262"/>
                </a:cxn>
                <a:cxn ang="0">
                  <a:pos x="56" y="248"/>
                </a:cxn>
                <a:cxn ang="0">
                  <a:pos x="8" y="246"/>
                </a:cxn>
                <a:cxn ang="0">
                  <a:pos x="32" y="244"/>
                </a:cxn>
                <a:cxn ang="0">
                  <a:pos x="82" y="262"/>
                </a:cxn>
                <a:cxn ang="0">
                  <a:pos x="118" y="88"/>
                </a:cxn>
                <a:cxn ang="0">
                  <a:pos x="106" y="98"/>
                </a:cxn>
                <a:cxn ang="0">
                  <a:pos x="90" y="96"/>
                </a:cxn>
                <a:cxn ang="0">
                  <a:pos x="108" y="104"/>
                </a:cxn>
                <a:cxn ang="0">
                  <a:pos x="50" y="128"/>
                </a:cxn>
                <a:cxn ang="0">
                  <a:pos x="88" y="162"/>
                </a:cxn>
                <a:cxn ang="0">
                  <a:pos x="86" y="250"/>
                </a:cxn>
                <a:cxn ang="0">
                  <a:pos x="16" y="242"/>
                </a:cxn>
                <a:cxn ang="0">
                  <a:pos x="78" y="212"/>
                </a:cxn>
                <a:cxn ang="0">
                  <a:pos x="68" y="202"/>
                </a:cxn>
                <a:cxn ang="0">
                  <a:pos x="114" y="160"/>
                </a:cxn>
              </a:cxnLst>
              <a:rect l="0" t="0" r="r" b="b"/>
              <a:pathLst>
                <a:path w="130" h="266">
                  <a:moveTo>
                    <a:pt x="130" y="22"/>
                  </a:moveTo>
                  <a:lnTo>
                    <a:pt x="130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20" y="2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2" y="26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30" y="34"/>
                  </a:lnTo>
                  <a:lnTo>
                    <a:pt x="130" y="22"/>
                  </a:lnTo>
                  <a:lnTo>
                    <a:pt x="130" y="22"/>
                  </a:lnTo>
                  <a:close/>
                  <a:moveTo>
                    <a:pt x="130" y="34"/>
                  </a:moveTo>
                  <a:lnTo>
                    <a:pt x="130" y="40"/>
                  </a:lnTo>
                  <a:lnTo>
                    <a:pt x="130" y="40"/>
                  </a:lnTo>
                  <a:lnTo>
                    <a:pt x="122" y="38"/>
                  </a:lnTo>
                  <a:lnTo>
                    <a:pt x="118" y="40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0" y="56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6" y="56"/>
                  </a:lnTo>
                  <a:lnTo>
                    <a:pt x="114" y="58"/>
                  </a:lnTo>
                  <a:lnTo>
                    <a:pt x="110" y="58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100" y="44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12" y="38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4" y="44"/>
                  </a:lnTo>
                  <a:lnTo>
                    <a:pt x="90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110" y="32"/>
                  </a:lnTo>
                  <a:lnTo>
                    <a:pt x="130" y="34"/>
                  </a:lnTo>
                  <a:lnTo>
                    <a:pt x="130" y="34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30" y="4"/>
                  </a:moveTo>
                  <a:lnTo>
                    <a:pt x="13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4"/>
                  </a:lnTo>
                  <a:lnTo>
                    <a:pt x="130" y="4"/>
                  </a:lnTo>
                  <a:close/>
                  <a:moveTo>
                    <a:pt x="130" y="8"/>
                  </a:moveTo>
                  <a:lnTo>
                    <a:pt x="130" y="14"/>
                  </a:lnTo>
                  <a:lnTo>
                    <a:pt x="130" y="14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0" y="8"/>
                  </a:lnTo>
                  <a:close/>
                  <a:moveTo>
                    <a:pt x="130" y="64"/>
                  </a:moveTo>
                  <a:lnTo>
                    <a:pt x="130" y="68"/>
                  </a:lnTo>
                  <a:lnTo>
                    <a:pt x="130" y="6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4" y="74"/>
                  </a:lnTo>
                  <a:lnTo>
                    <a:pt x="130" y="7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30" y="88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26" y="9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30" y="100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2" y="104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6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22" y="118"/>
                  </a:lnTo>
                  <a:lnTo>
                    <a:pt x="126" y="116"/>
                  </a:lnTo>
                  <a:lnTo>
                    <a:pt x="126" y="11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6" y="112"/>
                  </a:lnTo>
                  <a:lnTo>
                    <a:pt x="128" y="114"/>
                  </a:lnTo>
                  <a:lnTo>
                    <a:pt x="130" y="118"/>
                  </a:lnTo>
                  <a:lnTo>
                    <a:pt x="130" y="124"/>
                  </a:lnTo>
                  <a:lnTo>
                    <a:pt x="130" y="124"/>
                  </a:lnTo>
                  <a:lnTo>
                    <a:pt x="126" y="128"/>
                  </a:lnTo>
                  <a:lnTo>
                    <a:pt x="126" y="128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0" y="124"/>
                  </a:lnTo>
                  <a:lnTo>
                    <a:pt x="118" y="122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10" y="124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30" y="128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28" y="138"/>
                  </a:lnTo>
                  <a:lnTo>
                    <a:pt x="126" y="138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36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0" y="134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12" y="140"/>
                  </a:lnTo>
                  <a:lnTo>
                    <a:pt x="112" y="138"/>
                  </a:lnTo>
                  <a:lnTo>
                    <a:pt x="108" y="140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0" y="148"/>
                  </a:lnTo>
                  <a:lnTo>
                    <a:pt x="92" y="146"/>
                  </a:lnTo>
                  <a:lnTo>
                    <a:pt x="94" y="142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92" y="132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70" y="134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4" y="132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6" y="132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2" y="128"/>
                  </a:lnTo>
                  <a:lnTo>
                    <a:pt x="40" y="126"/>
                  </a:lnTo>
                  <a:lnTo>
                    <a:pt x="36" y="12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4" y="122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62" y="128"/>
                  </a:lnTo>
                  <a:lnTo>
                    <a:pt x="76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2" y="128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2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18"/>
                  </a:lnTo>
                  <a:lnTo>
                    <a:pt x="94" y="116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92" y="116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0" y="114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92" y="112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6"/>
                  </a:lnTo>
                  <a:lnTo>
                    <a:pt x="102" y="104"/>
                  </a:lnTo>
                  <a:lnTo>
                    <a:pt x="94" y="104"/>
                  </a:lnTo>
                  <a:lnTo>
                    <a:pt x="90" y="106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2" y="112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08"/>
                  </a:lnTo>
                  <a:lnTo>
                    <a:pt x="82" y="106"/>
                  </a:lnTo>
                  <a:lnTo>
                    <a:pt x="86" y="104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0" y="98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76" y="98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4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56" y="92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62" y="90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6" y="88"/>
                  </a:lnTo>
                  <a:lnTo>
                    <a:pt x="76" y="86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0" y="88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84"/>
                  </a:lnTo>
                  <a:lnTo>
                    <a:pt x="58" y="82"/>
                  </a:lnTo>
                  <a:lnTo>
                    <a:pt x="54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2" y="78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76" y="84"/>
                  </a:lnTo>
                  <a:lnTo>
                    <a:pt x="88" y="86"/>
                  </a:lnTo>
                  <a:lnTo>
                    <a:pt x="110" y="88"/>
                  </a:lnTo>
                  <a:lnTo>
                    <a:pt x="110" y="88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4" y="84"/>
                  </a:lnTo>
                  <a:lnTo>
                    <a:pt x="102" y="8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8" y="78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0" y="72"/>
                  </a:lnTo>
                  <a:lnTo>
                    <a:pt x="118" y="70"/>
                  </a:lnTo>
                  <a:lnTo>
                    <a:pt x="114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6" y="74"/>
                  </a:lnTo>
                  <a:lnTo>
                    <a:pt x="102" y="78"/>
                  </a:lnTo>
                  <a:lnTo>
                    <a:pt x="96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4" y="78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4" y="7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92" y="68"/>
                  </a:lnTo>
                  <a:lnTo>
                    <a:pt x="94" y="66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6" y="62"/>
                  </a:lnTo>
                  <a:lnTo>
                    <a:pt x="82" y="62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30" y="64"/>
                  </a:lnTo>
                  <a:lnTo>
                    <a:pt x="130" y="64"/>
                  </a:lnTo>
                  <a:close/>
                  <a:moveTo>
                    <a:pt x="130" y="148"/>
                  </a:moveTo>
                  <a:lnTo>
                    <a:pt x="130" y="148"/>
                  </a:lnTo>
                  <a:lnTo>
                    <a:pt x="116" y="152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8" y="152"/>
                  </a:lnTo>
                  <a:lnTo>
                    <a:pt x="90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70" y="152"/>
                  </a:lnTo>
                  <a:lnTo>
                    <a:pt x="62" y="154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68" y="154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2" y="158"/>
                  </a:lnTo>
                  <a:lnTo>
                    <a:pt x="76" y="156"/>
                  </a:lnTo>
                  <a:lnTo>
                    <a:pt x="78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82" y="156"/>
                  </a:lnTo>
                  <a:lnTo>
                    <a:pt x="88" y="154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88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66" y="170"/>
                  </a:lnTo>
                  <a:lnTo>
                    <a:pt x="56" y="174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4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72" y="172"/>
                  </a:lnTo>
                  <a:lnTo>
                    <a:pt x="78" y="168"/>
                  </a:lnTo>
                  <a:lnTo>
                    <a:pt x="80" y="170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68" y="180"/>
                  </a:lnTo>
                  <a:lnTo>
                    <a:pt x="68" y="180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70" y="184"/>
                  </a:lnTo>
                  <a:lnTo>
                    <a:pt x="72" y="184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88" y="166"/>
                  </a:lnTo>
                  <a:lnTo>
                    <a:pt x="92" y="164"/>
                  </a:lnTo>
                  <a:lnTo>
                    <a:pt x="92" y="166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88" y="176"/>
                  </a:lnTo>
                  <a:lnTo>
                    <a:pt x="86" y="178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4" y="180"/>
                  </a:lnTo>
                  <a:lnTo>
                    <a:pt x="86" y="182"/>
                  </a:lnTo>
                  <a:lnTo>
                    <a:pt x="88" y="182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8" y="182"/>
                  </a:lnTo>
                  <a:lnTo>
                    <a:pt x="90" y="178"/>
                  </a:lnTo>
                  <a:lnTo>
                    <a:pt x="92" y="172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08" y="164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0" y="176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4"/>
                  </a:lnTo>
                  <a:lnTo>
                    <a:pt x="98" y="182"/>
                  </a:lnTo>
                  <a:lnTo>
                    <a:pt x="98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2" y="178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78"/>
                  </a:lnTo>
                  <a:lnTo>
                    <a:pt x="106" y="180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14" y="180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94" y="192"/>
                  </a:lnTo>
                  <a:lnTo>
                    <a:pt x="82" y="198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66" y="196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8" y="198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62" y="202"/>
                  </a:lnTo>
                  <a:lnTo>
                    <a:pt x="64" y="204"/>
                  </a:lnTo>
                  <a:lnTo>
                    <a:pt x="66" y="206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44" y="222"/>
                  </a:lnTo>
                  <a:lnTo>
                    <a:pt x="30" y="230"/>
                  </a:lnTo>
                  <a:lnTo>
                    <a:pt x="26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42" y="226"/>
                  </a:lnTo>
                  <a:lnTo>
                    <a:pt x="48" y="222"/>
                  </a:lnTo>
                  <a:lnTo>
                    <a:pt x="50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2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58" y="214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58" y="218"/>
                  </a:lnTo>
                  <a:lnTo>
                    <a:pt x="58" y="218"/>
                  </a:lnTo>
                  <a:lnTo>
                    <a:pt x="56" y="228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6" y="234"/>
                  </a:lnTo>
                  <a:lnTo>
                    <a:pt x="58" y="228"/>
                  </a:lnTo>
                  <a:lnTo>
                    <a:pt x="60" y="222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6" y="214"/>
                  </a:lnTo>
                  <a:lnTo>
                    <a:pt x="70" y="212"/>
                  </a:lnTo>
                  <a:lnTo>
                    <a:pt x="74" y="214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66" y="226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234"/>
                  </a:lnTo>
                  <a:lnTo>
                    <a:pt x="64" y="232"/>
                  </a:lnTo>
                  <a:lnTo>
                    <a:pt x="66" y="22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68" y="228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4" y="230"/>
                  </a:lnTo>
                  <a:lnTo>
                    <a:pt x="86" y="228"/>
                  </a:lnTo>
                  <a:lnTo>
                    <a:pt x="88" y="224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86" y="224"/>
                  </a:lnTo>
                  <a:lnTo>
                    <a:pt x="86" y="224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8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6"/>
                  </a:lnTo>
                  <a:lnTo>
                    <a:pt x="94" y="216"/>
                  </a:lnTo>
                  <a:lnTo>
                    <a:pt x="96" y="218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100" y="210"/>
                  </a:lnTo>
                  <a:lnTo>
                    <a:pt x="100" y="204"/>
                  </a:lnTo>
                  <a:lnTo>
                    <a:pt x="100" y="204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2" y="208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4" y="212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4" y="196"/>
                  </a:lnTo>
                  <a:lnTo>
                    <a:pt x="96" y="194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104" y="190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0" y="198"/>
                  </a:lnTo>
                  <a:lnTo>
                    <a:pt x="108" y="204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4" y="196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8" y="190"/>
                  </a:lnTo>
                  <a:lnTo>
                    <a:pt x="118" y="19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22" y="192"/>
                  </a:lnTo>
                  <a:lnTo>
                    <a:pt x="124" y="188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30" y="188"/>
                  </a:lnTo>
                  <a:lnTo>
                    <a:pt x="130" y="176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6" y="178"/>
                  </a:lnTo>
                  <a:lnTo>
                    <a:pt x="124" y="174"/>
                  </a:lnTo>
                  <a:lnTo>
                    <a:pt x="126" y="172"/>
                  </a:lnTo>
                  <a:lnTo>
                    <a:pt x="126" y="170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30" y="170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26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4" y="164"/>
                  </a:lnTo>
                  <a:lnTo>
                    <a:pt x="122" y="166"/>
                  </a:lnTo>
                  <a:lnTo>
                    <a:pt x="118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2" y="162"/>
                  </a:lnTo>
                  <a:lnTo>
                    <a:pt x="112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30" y="154"/>
                  </a:lnTo>
                  <a:lnTo>
                    <a:pt x="130" y="148"/>
                  </a:lnTo>
                  <a:lnTo>
                    <a:pt x="130" y="148"/>
                  </a:lnTo>
                  <a:close/>
                  <a:moveTo>
                    <a:pt x="130" y="158"/>
                  </a:moveTo>
                  <a:lnTo>
                    <a:pt x="130" y="160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30" y="158"/>
                  </a:lnTo>
                  <a:lnTo>
                    <a:pt x="130" y="158"/>
                  </a:lnTo>
                  <a:close/>
                  <a:moveTo>
                    <a:pt x="130" y="192"/>
                  </a:moveTo>
                  <a:lnTo>
                    <a:pt x="130" y="202"/>
                  </a:lnTo>
                  <a:lnTo>
                    <a:pt x="130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6" y="202"/>
                  </a:lnTo>
                  <a:lnTo>
                    <a:pt x="122" y="206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4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4" y="216"/>
                  </a:lnTo>
                  <a:lnTo>
                    <a:pt x="120" y="212"/>
                  </a:lnTo>
                  <a:lnTo>
                    <a:pt x="126" y="208"/>
                  </a:lnTo>
                  <a:lnTo>
                    <a:pt x="130" y="204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2" y="226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6" y="23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4" y="234"/>
                  </a:lnTo>
                  <a:lnTo>
                    <a:pt x="114" y="236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106" y="240"/>
                  </a:lnTo>
                  <a:lnTo>
                    <a:pt x="102" y="242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100" y="250"/>
                  </a:lnTo>
                  <a:lnTo>
                    <a:pt x="104" y="248"/>
                  </a:lnTo>
                  <a:lnTo>
                    <a:pt x="106" y="246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14" y="242"/>
                  </a:lnTo>
                  <a:lnTo>
                    <a:pt x="116" y="242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8" y="244"/>
                  </a:lnTo>
                  <a:lnTo>
                    <a:pt x="118" y="246"/>
                  </a:lnTo>
                  <a:lnTo>
                    <a:pt x="116" y="248"/>
                  </a:lnTo>
                  <a:lnTo>
                    <a:pt x="116" y="248"/>
                  </a:lnTo>
                  <a:lnTo>
                    <a:pt x="116" y="246"/>
                  </a:lnTo>
                  <a:lnTo>
                    <a:pt x="116" y="244"/>
                  </a:lnTo>
                  <a:lnTo>
                    <a:pt x="110" y="246"/>
                  </a:lnTo>
                  <a:lnTo>
                    <a:pt x="102" y="254"/>
                  </a:lnTo>
                  <a:lnTo>
                    <a:pt x="102" y="254"/>
                  </a:lnTo>
                  <a:lnTo>
                    <a:pt x="116" y="254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0" y="256"/>
                  </a:lnTo>
                  <a:lnTo>
                    <a:pt x="110" y="258"/>
                  </a:lnTo>
                  <a:lnTo>
                    <a:pt x="110" y="260"/>
                  </a:lnTo>
                  <a:lnTo>
                    <a:pt x="112" y="262"/>
                  </a:lnTo>
                  <a:lnTo>
                    <a:pt x="114" y="262"/>
                  </a:lnTo>
                  <a:lnTo>
                    <a:pt x="116" y="260"/>
                  </a:lnTo>
                  <a:lnTo>
                    <a:pt x="118" y="262"/>
                  </a:lnTo>
                  <a:lnTo>
                    <a:pt x="118" y="262"/>
                  </a:lnTo>
                  <a:lnTo>
                    <a:pt x="114" y="262"/>
                  </a:lnTo>
                  <a:lnTo>
                    <a:pt x="108" y="262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78" y="266"/>
                  </a:lnTo>
                  <a:lnTo>
                    <a:pt x="78" y="266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76" y="262"/>
                  </a:lnTo>
                  <a:lnTo>
                    <a:pt x="7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60"/>
                  </a:lnTo>
                  <a:lnTo>
                    <a:pt x="68" y="260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72" y="256"/>
                  </a:lnTo>
                  <a:lnTo>
                    <a:pt x="70" y="256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64" y="256"/>
                  </a:lnTo>
                  <a:lnTo>
                    <a:pt x="64" y="254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8" y="258"/>
                  </a:lnTo>
                  <a:lnTo>
                    <a:pt x="54" y="262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8" y="256"/>
                  </a:lnTo>
                  <a:lnTo>
                    <a:pt x="60" y="254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56" y="252"/>
                  </a:lnTo>
                  <a:lnTo>
                    <a:pt x="54" y="252"/>
                  </a:lnTo>
                  <a:lnTo>
                    <a:pt x="58" y="250"/>
                  </a:lnTo>
                  <a:lnTo>
                    <a:pt x="58" y="250"/>
                  </a:lnTo>
                  <a:lnTo>
                    <a:pt x="58" y="248"/>
                  </a:lnTo>
                  <a:lnTo>
                    <a:pt x="56" y="248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24" y="252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6" y="244"/>
                  </a:lnTo>
                  <a:lnTo>
                    <a:pt x="20" y="248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10" y="248"/>
                  </a:lnTo>
                  <a:lnTo>
                    <a:pt x="8" y="246"/>
                  </a:lnTo>
                  <a:lnTo>
                    <a:pt x="8" y="246"/>
                  </a:lnTo>
                  <a:lnTo>
                    <a:pt x="10" y="244"/>
                  </a:lnTo>
                  <a:lnTo>
                    <a:pt x="10" y="240"/>
                  </a:lnTo>
                  <a:lnTo>
                    <a:pt x="6" y="238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14" y="236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24" y="242"/>
                  </a:lnTo>
                  <a:lnTo>
                    <a:pt x="32" y="244"/>
                  </a:lnTo>
                  <a:lnTo>
                    <a:pt x="52" y="246"/>
                  </a:lnTo>
                  <a:lnTo>
                    <a:pt x="88" y="248"/>
                  </a:lnTo>
                  <a:lnTo>
                    <a:pt x="88" y="248"/>
                  </a:lnTo>
                  <a:lnTo>
                    <a:pt x="92" y="23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0" y="218"/>
                  </a:lnTo>
                  <a:lnTo>
                    <a:pt x="110" y="208"/>
                  </a:lnTo>
                  <a:lnTo>
                    <a:pt x="130" y="192"/>
                  </a:lnTo>
                  <a:lnTo>
                    <a:pt x="130" y="192"/>
                  </a:lnTo>
                  <a:close/>
                  <a:moveTo>
                    <a:pt x="34" y="260"/>
                  </a:moveTo>
                  <a:lnTo>
                    <a:pt x="34" y="260"/>
                  </a:lnTo>
                  <a:lnTo>
                    <a:pt x="28" y="260"/>
                  </a:lnTo>
                  <a:lnTo>
                    <a:pt x="28" y="260"/>
                  </a:lnTo>
                  <a:lnTo>
                    <a:pt x="28" y="260"/>
                  </a:lnTo>
                  <a:lnTo>
                    <a:pt x="28" y="260"/>
                  </a:lnTo>
                  <a:lnTo>
                    <a:pt x="34" y="260"/>
                  </a:lnTo>
                  <a:lnTo>
                    <a:pt x="34" y="260"/>
                  </a:lnTo>
                  <a:close/>
                  <a:moveTo>
                    <a:pt x="84" y="264"/>
                  </a:moveTo>
                  <a:lnTo>
                    <a:pt x="82" y="262"/>
                  </a:lnTo>
                  <a:lnTo>
                    <a:pt x="82" y="262"/>
                  </a:lnTo>
                  <a:lnTo>
                    <a:pt x="84" y="264"/>
                  </a:lnTo>
                  <a:lnTo>
                    <a:pt x="84" y="264"/>
                  </a:lnTo>
                  <a:close/>
                  <a:moveTo>
                    <a:pt x="82" y="262"/>
                  </a:moveTo>
                  <a:lnTo>
                    <a:pt x="82" y="264"/>
                  </a:lnTo>
                  <a:lnTo>
                    <a:pt x="82" y="262"/>
                  </a:lnTo>
                  <a:lnTo>
                    <a:pt x="82" y="262"/>
                  </a:lnTo>
                  <a:close/>
                  <a:moveTo>
                    <a:pt x="100" y="230"/>
                  </a:moveTo>
                  <a:lnTo>
                    <a:pt x="100" y="230"/>
                  </a:lnTo>
                  <a:lnTo>
                    <a:pt x="102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2" y="232"/>
                  </a:lnTo>
                  <a:lnTo>
                    <a:pt x="100" y="230"/>
                  </a:lnTo>
                  <a:lnTo>
                    <a:pt x="100" y="230"/>
                  </a:lnTo>
                  <a:close/>
                  <a:moveTo>
                    <a:pt x="114" y="88"/>
                  </a:moveTo>
                  <a:lnTo>
                    <a:pt x="118" y="88"/>
                  </a:lnTo>
                  <a:lnTo>
                    <a:pt x="118" y="88"/>
                  </a:lnTo>
                  <a:lnTo>
                    <a:pt x="118" y="86"/>
                  </a:lnTo>
                  <a:lnTo>
                    <a:pt x="116" y="86"/>
                  </a:lnTo>
                  <a:lnTo>
                    <a:pt x="114" y="88"/>
                  </a:lnTo>
                  <a:lnTo>
                    <a:pt x="114" y="88"/>
                  </a:lnTo>
                  <a:close/>
                  <a:moveTo>
                    <a:pt x="120" y="98"/>
                  </a:moveTo>
                  <a:lnTo>
                    <a:pt x="120" y="98"/>
                  </a:lnTo>
                  <a:lnTo>
                    <a:pt x="122" y="96"/>
                  </a:lnTo>
                  <a:lnTo>
                    <a:pt x="120" y="96"/>
                  </a:lnTo>
                  <a:lnTo>
                    <a:pt x="116" y="98"/>
                  </a:lnTo>
                  <a:lnTo>
                    <a:pt x="120" y="98"/>
                  </a:lnTo>
                  <a:lnTo>
                    <a:pt x="120" y="98"/>
                  </a:lnTo>
                  <a:close/>
                  <a:moveTo>
                    <a:pt x="112" y="98"/>
                  </a:moveTo>
                  <a:lnTo>
                    <a:pt x="112" y="98"/>
                  </a:lnTo>
                  <a:lnTo>
                    <a:pt x="114" y="96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112" y="98"/>
                  </a:lnTo>
                  <a:lnTo>
                    <a:pt x="112" y="98"/>
                  </a:lnTo>
                  <a:close/>
                  <a:moveTo>
                    <a:pt x="106" y="98"/>
                  </a:moveTo>
                  <a:lnTo>
                    <a:pt x="106" y="98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4" y="9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4" y="88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90" y="96"/>
                  </a:lnTo>
                  <a:lnTo>
                    <a:pt x="106" y="98"/>
                  </a:lnTo>
                  <a:lnTo>
                    <a:pt x="106" y="98"/>
                  </a:lnTo>
                  <a:close/>
                  <a:moveTo>
                    <a:pt x="110" y="100"/>
                  </a:moveTo>
                  <a:lnTo>
                    <a:pt x="110" y="100"/>
                  </a:lnTo>
                  <a:lnTo>
                    <a:pt x="108" y="102"/>
                  </a:lnTo>
                  <a:lnTo>
                    <a:pt x="106" y="102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0" y="100"/>
                  </a:lnTo>
                  <a:lnTo>
                    <a:pt x="110" y="100"/>
                  </a:lnTo>
                  <a:close/>
                  <a:moveTo>
                    <a:pt x="108" y="104"/>
                  </a:moveTo>
                  <a:lnTo>
                    <a:pt x="108" y="104"/>
                  </a:lnTo>
                  <a:lnTo>
                    <a:pt x="112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4" y="100"/>
                  </a:lnTo>
                  <a:lnTo>
                    <a:pt x="112" y="100"/>
                  </a:lnTo>
                  <a:lnTo>
                    <a:pt x="108" y="104"/>
                  </a:lnTo>
                  <a:lnTo>
                    <a:pt x="108" y="10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8" y="82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104" y="130"/>
                  </a:moveTo>
                  <a:lnTo>
                    <a:pt x="108" y="130"/>
                  </a:lnTo>
                  <a:lnTo>
                    <a:pt x="108" y="130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4" y="130"/>
                  </a:lnTo>
                  <a:lnTo>
                    <a:pt x="104" y="130"/>
                  </a:lnTo>
                  <a:close/>
                  <a:moveTo>
                    <a:pt x="50" y="128"/>
                  </a:moveTo>
                  <a:lnTo>
                    <a:pt x="50" y="128"/>
                  </a:lnTo>
                  <a:lnTo>
                    <a:pt x="52" y="126"/>
                  </a:lnTo>
                  <a:lnTo>
                    <a:pt x="50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6"/>
                  </a:lnTo>
                  <a:lnTo>
                    <a:pt x="46" y="128"/>
                  </a:lnTo>
                  <a:lnTo>
                    <a:pt x="50" y="128"/>
                  </a:lnTo>
                  <a:lnTo>
                    <a:pt x="50" y="128"/>
                  </a:lnTo>
                  <a:close/>
                  <a:moveTo>
                    <a:pt x="108" y="144"/>
                  </a:moveTo>
                  <a:lnTo>
                    <a:pt x="108" y="146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4"/>
                  </a:lnTo>
                  <a:close/>
                  <a:moveTo>
                    <a:pt x="88" y="162"/>
                  </a:moveTo>
                  <a:lnTo>
                    <a:pt x="88" y="162"/>
                  </a:lnTo>
                  <a:lnTo>
                    <a:pt x="7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122" y="68"/>
                  </a:moveTo>
                  <a:lnTo>
                    <a:pt x="122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4" y="66"/>
                  </a:lnTo>
                  <a:lnTo>
                    <a:pt x="122" y="68"/>
                  </a:lnTo>
                  <a:lnTo>
                    <a:pt x="122" y="68"/>
                  </a:lnTo>
                  <a:close/>
                  <a:moveTo>
                    <a:pt x="86" y="250"/>
                  </a:moveTo>
                  <a:lnTo>
                    <a:pt x="86" y="250"/>
                  </a:lnTo>
                  <a:lnTo>
                    <a:pt x="86" y="248"/>
                  </a:lnTo>
                  <a:lnTo>
                    <a:pt x="84" y="248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6" y="250"/>
                  </a:lnTo>
                  <a:lnTo>
                    <a:pt x="86" y="250"/>
                  </a:lnTo>
                  <a:close/>
                  <a:moveTo>
                    <a:pt x="80" y="250"/>
                  </a:moveTo>
                  <a:lnTo>
                    <a:pt x="80" y="250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80" y="250"/>
                  </a:lnTo>
                  <a:lnTo>
                    <a:pt x="80" y="250"/>
                  </a:lnTo>
                  <a:close/>
                  <a:moveTo>
                    <a:pt x="16" y="242"/>
                  </a:moveTo>
                  <a:lnTo>
                    <a:pt x="16" y="242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4" y="238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2" y="242"/>
                  </a:lnTo>
                  <a:lnTo>
                    <a:pt x="14" y="242"/>
                  </a:lnTo>
                  <a:lnTo>
                    <a:pt x="16" y="242"/>
                  </a:lnTo>
                  <a:lnTo>
                    <a:pt x="16" y="242"/>
                  </a:lnTo>
                  <a:close/>
                  <a:moveTo>
                    <a:pt x="114" y="36"/>
                  </a:moveTo>
                  <a:lnTo>
                    <a:pt x="114" y="36"/>
                  </a:lnTo>
                  <a:lnTo>
                    <a:pt x="114" y="36"/>
                  </a:lnTo>
                  <a:lnTo>
                    <a:pt x="114" y="38"/>
                  </a:lnTo>
                  <a:lnTo>
                    <a:pt x="116" y="38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14" y="36"/>
                  </a:lnTo>
                  <a:close/>
                  <a:moveTo>
                    <a:pt x="78" y="212"/>
                  </a:moveTo>
                  <a:lnTo>
                    <a:pt x="78" y="212"/>
                  </a:lnTo>
                  <a:lnTo>
                    <a:pt x="80" y="206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78" y="212"/>
                  </a:lnTo>
                  <a:lnTo>
                    <a:pt x="78" y="212"/>
                  </a:lnTo>
                  <a:close/>
                  <a:moveTo>
                    <a:pt x="76" y="204"/>
                  </a:moveTo>
                  <a:lnTo>
                    <a:pt x="76" y="204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6" y="208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6" y="204"/>
                  </a:lnTo>
                  <a:lnTo>
                    <a:pt x="76" y="204"/>
                  </a:lnTo>
                  <a:close/>
                  <a:moveTo>
                    <a:pt x="72" y="202"/>
                  </a:moveTo>
                  <a:lnTo>
                    <a:pt x="72" y="202"/>
                  </a:lnTo>
                  <a:lnTo>
                    <a:pt x="68" y="202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8" y="198"/>
                  </a:lnTo>
                  <a:lnTo>
                    <a:pt x="72" y="198"/>
                  </a:lnTo>
                  <a:lnTo>
                    <a:pt x="74" y="200"/>
                  </a:lnTo>
                  <a:lnTo>
                    <a:pt x="72" y="202"/>
                  </a:lnTo>
                  <a:lnTo>
                    <a:pt x="72" y="202"/>
                  </a:lnTo>
                  <a:close/>
                  <a:moveTo>
                    <a:pt x="122" y="194"/>
                  </a:moveTo>
                  <a:lnTo>
                    <a:pt x="122" y="194"/>
                  </a:lnTo>
                  <a:lnTo>
                    <a:pt x="122" y="196"/>
                  </a:lnTo>
                  <a:lnTo>
                    <a:pt x="122" y="194"/>
                  </a:lnTo>
                  <a:lnTo>
                    <a:pt x="122" y="194"/>
                  </a:lnTo>
                  <a:close/>
                  <a:moveTo>
                    <a:pt x="106" y="158"/>
                  </a:moveTo>
                  <a:lnTo>
                    <a:pt x="106" y="158"/>
                  </a:lnTo>
                  <a:lnTo>
                    <a:pt x="110" y="156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4" y="158"/>
                  </a:lnTo>
                  <a:lnTo>
                    <a:pt x="114" y="160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06" y="158"/>
                  </a:lnTo>
                  <a:lnTo>
                    <a:pt x="106" y="158"/>
                  </a:lnTo>
                  <a:close/>
                </a:path>
              </a:pathLst>
            </a:custGeom>
            <a:solidFill>
              <a:srgbClr val="005A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7" name="Freeform 153"/>
            <p:cNvSpPr>
              <a:spLocks noEditPoints="1"/>
            </p:cNvSpPr>
            <p:nvPr/>
          </p:nvSpPr>
          <p:spPr bwMode="auto">
            <a:xfrm>
              <a:off x="2936" y="2498"/>
              <a:ext cx="98" cy="142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64" y="46"/>
                </a:cxn>
                <a:cxn ang="0">
                  <a:pos x="72" y="50"/>
                </a:cxn>
                <a:cxn ang="0">
                  <a:pos x="64" y="62"/>
                </a:cxn>
                <a:cxn ang="0">
                  <a:pos x="78" y="78"/>
                </a:cxn>
                <a:cxn ang="0">
                  <a:pos x="78" y="82"/>
                </a:cxn>
                <a:cxn ang="0">
                  <a:pos x="78" y="86"/>
                </a:cxn>
                <a:cxn ang="0">
                  <a:pos x="84" y="102"/>
                </a:cxn>
                <a:cxn ang="0">
                  <a:pos x="94" y="112"/>
                </a:cxn>
                <a:cxn ang="0">
                  <a:pos x="90" y="114"/>
                </a:cxn>
                <a:cxn ang="0">
                  <a:pos x="90" y="124"/>
                </a:cxn>
                <a:cxn ang="0">
                  <a:pos x="86" y="134"/>
                </a:cxn>
                <a:cxn ang="0">
                  <a:pos x="70" y="142"/>
                </a:cxn>
                <a:cxn ang="0">
                  <a:pos x="62" y="142"/>
                </a:cxn>
                <a:cxn ang="0">
                  <a:pos x="42" y="138"/>
                </a:cxn>
                <a:cxn ang="0">
                  <a:pos x="34" y="138"/>
                </a:cxn>
                <a:cxn ang="0">
                  <a:pos x="24" y="134"/>
                </a:cxn>
                <a:cxn ang="0">
                  <a:pos x="32" y="122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20" y="120"/>
                </a:cxn>
                <a:cxn ang="0">
                  <a:pos x="14" y="122"/>
                </a:cxn>
                <a:cxn ang="0">
                  <a:pos x="8" y="122"/>
                </a:cxn>
                <a:cxn ang="0">
                  <a:pos x="4" y="120"/>
                </a:cxn>
                <a:cxn ang="0">
                  <a:pos x="2" y="118"/>
                </a:cxn>
                <a:cxn ang="0">
                  <a:pos x="0" y="112"/>
                </a:cxn>
                <a:cxn ang="0">
                  <a:pos x="36" y="102"/>
                </a:cxn>
                <a:cxn ang="0">
                  <a:pos x="26" y="104"/>
                </a:cxn>
                <a:cxn ang="0">
                  <a:pos x="28" y="98"/>
                </a:cxn>
                <a:cxn ang="0">
                  <a:pos x="20" y="94"/>
                </a:cxn>
                <a:cxn ang="0">
                  <a:pos x="38" y="82"/>
                </a:cxn>
                <a:cxn ang="0">
                  <a:pos x="28" y="86"/>
                </a:cxn>
                <a:cxn ang="0">
                  <a:pos x="20" y="84"/>
                </a:cxn>
                <a:cxn ang="0">
                  <a:pos x="20" y="74"/>
                </a:cxn>
                <a:cxn ang="0">
                  <a:pos x="38" y="66"/>
                </a:cxn>
                <a:cxn ang="0">
                  <a:pos x="30" y="66"/>
                </a:cxn>
                <a:cxn ang="0">
                  <a:pos x="18" y="46"/>
                </a:cxn>
                <a:cxn ang="0">
                  <a:pos x="20" y="44"/>
                </a:cxn>
                <a:cxn ang="0">
                  <a:pos x="38" y="42"/>
                </a:cxn>
                <a:cxn ang="0">
                  <a:pos x="30" y="36"/>
                </a:cxn>
                <a:cxn ang="0">
                  <a:pos x="42" y="32"/>
                </a:cxn>
                <a:cxn ang="0">
                  <a:pos x="38" y="30"/>
                </a:cxn>
                <a:cxn ang="0">
                  <a:pos x="44" y="28"/>
                </a:cxn>
                <a:cxn ang="0">
                  <a:pos x="46" y="24"/>
                </a:cxn>
                <a:cxn ang="0">
                  <a:pos x="42" y="12"/>
                </a:cxn>
                <a:cxn ang="0">
                  <a:pos x="48" y="0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8" y="26"/>
                </a:cxn>
                <a:cxn ang="0">
                  <a:pos x="56" y="34"/>
                </a:cxn>
                <a:cxn ang="0">
                  <a:pos x="56" y="48"/>
                </a:cxn>
                <a:cxn ang="0">
                  <a:pos x="36" y="106"/>
                </a:cxn>
                <a:cxn ang="0">
                  <a:pos x="38" y="136"/>
                </a:cxn>
                <a:cxn ang="0">
                  <a:pos x="40" y="128"/>
                </a:cxn>
                <a:cxn ang="0">
                  <a:pos x="36" y="48"/>
                </a:cxn>
                <a:cxn ang="0">
                  <a:pos x="36" y="98"/>
                </a:cxn>
              </a:cxnLst>
              <a:rect l="0" t="0" r="r" b="b"/>
              <a:pathLst>
                <a:path w="98" h="142">
                  <a:moveTo>
                    <a:pt x="56" y="34"/>
                  </a:moveTo>
                  <a:lnTo>
                    <a:pt x="56" y="34"/>
                  </a:lnTo>
                  <a:lnTo>
                    <a:pt x="64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0" y="56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8" y="92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86" y="98"/>
                  </a:lnTo>
                  <a:lnTo>
                    <a:pt x="84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78" y="140"/>
                  </a:lnTo>
                  <a:lnTo>
                    <a:pt x="72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4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54" y="140"/>
                  </a:lnTo>
                  <a:lnTo>
                    <a:pt x="48" y="140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2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0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6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32" y="122"/>
                  </a:lnTo>
                  <a:lnTo>
                    <a:pt x="38" y="118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6" y="12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2" y="120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" y="110"/>
                  </a:lnTo>
                  <a:lnTo>
                    <a:pt x="16" y="108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0" y="100"/>
                  </a:lnTo>
                  <a:lnTo>
                    <a:pt x="28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2" y="96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2" y="90"/>
                  </a:lnTo>
                  <a:lnTo>
                    <a:pt x="26" y="88"/>
                  </a:lnTo>
                  <a:lnTo>
                    <a:pt x="34" y="86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20" y="74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6" y="68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6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6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6" y="34"/>
                  </a:lnTo>
                  <a:lnTo>
                    <a:pt x="56" y="34"/>
                  </a:lnTo>
                  <a:close/>
                  <a:moveTo>
                    <a:pt x="56" y="44"/>
                  </a:moveTo>
                  <a:lnTo>
                    <a:pt x="56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close/>
                  <a:moveTo>
                    <a:pt x="36" y="106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close/>
                  <a:moveTo>
                    <a:pt x="36" y="134"/>
                  </a:moveTo>
                  <a:lnTo>
                    <a:pt x="36" y="134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6" y="134"/>
                  </a:lnTo>
                  <a:lnTo>
                    <a:pt x="36" y="134"/>
                  </a:lnTo>
                  <a:close/>
                  <a:moveTo>
                    <a:pt x="40" y="48"/>
                  </a:moveTo>
                  <a:lnTo>
                    <a:pt x="40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48"/>
                  </a:lnTo>
                  <a:close/>
                  <a:moveTo>
                    <a:pt x="38" y="98"/>
                  </a:moveTo>
                  <a:lnTo>
                    <a:pt x="38" y="98"/>
                  </a:lnTo>
                  <a:lnTo>
                    <a:pt x="36" y="98"/>
                  </a:lnTo>
                  <a:lnTo>
                    <a:pt x="36" y="100"/>
                  </a:lnTo>
                  <a:lnTo>
                    <a:pt x="38" y="98"/>
                  </a:lnTo>
                  <a:close/>
                </a:path>
              </a:pathLst>
            </a:custGeom>
            <a:solidFill>
              <a:srgbClr val="132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2752" y="2586"/>
              <a:ext cx="132" cy="72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88" y="10"/>
                </a:cxn>
                <a:cxn ang="0">
                  <a:pos x="86" y="2"/>
                </a:cxn>
                <a:cxn ang="0">
                  <a:pos x="84" y="8"/>
                </a:cxn>
                <a:cxn ang="0">
                  <a:pos x="76" y="10"/>
                </a:cxn>
                <a:cxn ang="0">
                  <a:pos x="72" y="4"/>
                </a:cxn>
                <a:cxn ang="0">
                  <a:pos x="68" y="8"/>
                </a:cxn>
                <a:cxn ang="0">
                  <a:pos x="64" y="4"/>
                </a:cxn>
                <a:cxn ang="0">
                  <a:pos x="58" y="0"/>
                </a:cxn>
                <a:cxn ang="0">
                  <a:pos x="56" y="8"/>
                </a:cxn>
                <a:cxn ang="0">
                  <a:pos x="50" y="6"/>
                </a:cxn>
                <a:cxn ang="0">
                  <a:pos x="48" y="10"/>
                </a:cxn>
                <a:cxn ang="0">
                  <a:pos x="50" y="14"/>
                </a:cxn>
                <a:cxn ang="0">
                  <a:pos x="44" y="12"/>
                </a:cxn>
                <a:cxn ang="0">
                  <a:pos x="40" y="10"/>
                </a:cxn>
                <a:cxn ang="0">
                  <a:pos x="34" y="12"/>
                </a:cxn>
                <a:cxn ang="0">
                  <a:pos x="30" y="16"/>
                </a:cxn>
                <a:cxn ang="0">
                  <a:pos x="28" y="14"/>
                </a:cxn>
                <a:cxn ang="0">
                  <a:pos x="24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18" y="28"/>
                </a:cxn>
                <a:cxn ang="0">
                  <a:pos x="14" y="28"/>
                </a:cxn>
                <a:cxn ang="0">
                  <a:pos x="6" y="28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2" y="42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6" y="52"/>
                </a:cxn>
                <a:cxn ang="0">
                  <a:pos x="12" y="60"/>
                </a:cxn>
                <a:cxn ang="0">
                  <a:pos x="10" y="60"/>
                </a:cxn>
                <a:cxn ang="0">
                  <a:pos x="54" y="72"/>
                </a:cxn>
                <a:cxn ang="0">
                  <a:pos x="124" y="62"/>
                </a:cxn>
                <a:cxn ang="0">
                  <a:pos x="126" y="60"/>
                </a:cxn>
                <a:cxn ang="0">
                  <a:pos x="132" y="56"/>
                </a:cxn>
                <a:cxn ang="0">
                  <a:pos x="132" y="50"/>
                </a:cxn>
                <a:cxn ang="0">
                  <a:pos x="126" y="48"/>
                </a:cxn>
                <a:cxn ang="0">
                  <a:pos x="128" y="42"/>
                </a:cxn>
                <a:cxn ang="0">
                  <a:pos x="122" y="40"/>
                </a:cxn>
                <a:cxn ang="0">
                  <a:pos x="122" y="36"/>
                </a:cxn>
                <a:cxn ang="0">
                  <a:pos x="122" y="34"/>
                </a:cxn>
                <a:cxn ang="0">
                  <a:pos x="116" y="34"/>
                </a:cxn>
                <a:cxn ang="0">
                  <a:pos x="110" y="32"/>
                </a:cxn>
                <a:cxn ang="0">
                  <a:pos x="108" y="30"/>
                </a:cxn>
                <a:cxn ang="0">
                  <a:pos x="108" y="26"/>
                </a:cxn>
                <a:cxn ang="0">
                  <a:pos x="106" y="24"/>
                </a:cxn>
                <a:cxn ang="0">
                  <a:pos x="102" y="20"/>
                </a:cxn>
                <a:cxn ang="0">
                  <a:pos x="100" y="16"/>
                </a:cxn>
                <a:cxn ang="0">
                  <a:pos x="96" y="16"/>
                </a:cxn>
                <a:cxn ang="0">
                  <a:pos x="104" y="24"/>
                </a:cxn>
                <a:cxn ang="0">
                  <a:pos x="120" y="40"/>
                </a:cxn>
                <a:cxn ang="0">
                  <a:pos x="124" y="60"/>
                </a:cxn>
                <a:cxn ang="0">
                  <a:pos x="122" y="60"/>
                </a:cxn>
                <a:cxn ang="0">
                  <a:pos x="124" y="58"/>
                </a:cxn>
                <a:cxn ang="0">
                  <a:pos x="122" y="46"/>
                </a:cxn>
                <a:cxn ang="0">
                  <a:pos x="116" y="36"/>
                </a:cxn>
                <a:cxn ang="0">
                  <a:pos x="8" y="38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8" y="46"/>
                </a:cxn>
                <a:cxn ang="0">
                  <a:pos x="8" y="46"/>
                </a:cxn>
              </a:cxnLst>
              <a:rect l="0" t="0" r="r" b="b"/>
              <a:pathLst>
                <a:path w="132" h="72">
                  <a:moveTo>
                    <a:pt x="96" y="12"/>
                  </a:move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6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36" y="70"/>
                  </a:lnTo>
                  <a:lnTo>
                    <a:pt x="54" y="72"/>
                  </a:lnTo>
                  <a:lnTo>
                    <a:pt x="74" y="72"/>
                  </a:lnTo>
                  <a:lnTo>
                    <a:pt x="94" y="72"/>
                  </a:lnTo>
                  <a:lnTo>
                    <a:pt x="110" y="70"/>
                  </a:lnTo>
                  <a:lnTo>
                    <a:pt x="122" y="68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2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6" y="60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6" y="60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54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4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0" y="36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0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4" y="32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06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6" y="12"/>
                  </a:lnTo>
                  <a:lnTo>
                    <a:pt x="96" y="12"/>
                  </a:lnTo>
                  <a:close/>
                  <a:moveTo>
                    <a:pt x="104" y="24"/>
                  </a:move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close/>
                  <a:moveTo>
                    <a:pt x="122" y="40"/>
                  </a:moveTo>
                  <a:lnTo>
                    <a:pt x="122" y="40"/>
                  </a:lnTo>
                  <a:lnTo>
                    <a:pt x="122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6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2" y="40"/>
                  </a:lnTo>
                  <a:lnTo>
                    <a:pt x="122" y="40"/>
                  </a:lnTo>
                  <a:close/>
                  <a:moveTo>
                    <a:pt x="124" y="60"/>
                  </a:moveTo>
                  <a:lnTo>
                    <a:pt x="124" y="60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2" y="60"/>
                  </a:lnTo>
                  <a:lnTo>
                    <a:pt x="124" y="60"/>
                  </a:lnTo>
                  <a:lnTo>
                    <a:pt x="124" y="60"/>
                  </a:lnTo>
                  <a:close/>
                  <a:moveTo>
                    <a:pt x="122" y="60"/>
                  </a:moveTo>
                  <a:lnTo>
                    <a:pt x="122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60"/>
                  </a:lnTo>
                  <a:close/>
                  <a:moveTo>
                    <a:pt x="124" y="58"/>
                  </a:moveTo>
                  <a:lnTo>
                    <a:pt x="124" y="58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58"/>
                  </a:lnTo>
                  <a:close/>
                  <a:moveTo>
                    <a:pt x="122" y="46"/>
                  </a:move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46"/>
                  </a:lnTo>
                  <a:close/>
                  <a:moveTo>
                    <a:pt x="116" y="36"/>
                  </a:move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10" y="58"/>
                  </a:moveTo>
                  <a:lnTo>
                    <a:pt x="10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8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close/>
                  <a:moveTo>
                    <a:pt x="10" y="58"/>
                  </a:move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12" y="34"/>
                  </a:move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117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9" name="Freeform 155"/>
            <p:cNvSpPr>
              <a:spLocks noEditPoints="1"/>
            </p:cNvSpPr>
            <p:nvPr/>
          </p:nvSpPr>
          <p:spPr bwMode="auto">
            <a:xfrm>
              <a:off x="2764" y="2586"/>
              <a:ext cx="88" cy="7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2" y="0"/>
                </a:cxn>
                <a:cxn ang="0">
                  <a:pos x="46" y="8"/>
                </a:cxn>
                <a:cxn ang="0">
                  <a:pos x="42" y="10"/>
                </a:cxn>
                <a:cxn ang="0">
                  <a:pos x="34" y="8"/>
                </a:cxn>
                <a:cxn ang="0">
                  <a:pos x="32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8" y="30"/>
                </a:cxn>
                <a:cxn ang="0">
                  <a:pos x="10" y="36"/>
                </a:cxn>
                <a:cxn ang="0">
                  <a:pos x="4" y="40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4" y="64"/>
                </a:cxn>
                <a:cxn ang="0">
                  <a:pos x="8" y="68"/>
                </a:cxn>
                <a:cxn ang="0">
                  <a:pos x="12" y="70"/>
                </a:cxn>
                <a:cxn ang="0">
                  <a:pos x="20" y="70"/>
                </a:cxn>
                <a:cxn ang="0">
                  <a:pos x="24" y="66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6" y="62"/>
                </a:cxn>
                <a:cxn ang="0">
                  <a:pos x="38" y="60"/>
                </a:cxn>
                <a:cxn ang="0">
                  <a:pos x="42" y="60"/>
                </a:cxn>
                <a:cxn ang="0">
                  <a:pos x="50" y="60"/>
                </a:cxn>
                <a:cxn ang="0">
                  <a:pos x="54" y="62"/>
                </a:cxn>
                <a:cxn ang="0">
                  <a:pos x="60" y="66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6" y="60"/>
                </a:cxn>
                <a:cxn ang="0">
                  <a:pos x="84" y="58"/>
                </a:cxn>
                <a:cxn ang="0">
                  <a:pos x="86" y="52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34"/>
                </a:cxn>
                <a:cxn ang="0">
                  <a:pos x="80" y="26"/>
                </a:cxn>
                <a:cxn ang="0">
                  <a:pos x="74" y="28"/>
                </a:cxn>
                <a:cxn ang="0">
                  <a:pos x="74" y="28"/>
                </a:cxn>
                <a:cxn ang="0">
                  <a:pos x="72" y="24"/>
                </a:cxn>
                <a:cxn ang="0">
                  <a:pos x="68" y="20"/>
                </a:cxn>
                <a:cxn ang="0">
                  <a:pos x="66" y="14"/>
                </a:cxn>
                <a:cxn ang="0">
                  <a:pos x="60" y="12"/>
                </a:cxn>
                <a:cxn ang="0">
                  <a:pos x="8" y="46"/>
                </a:cxn>
                <a:cxn ang="0">
                  <a:pos x="8" y="6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40" y="52"/>
                </a:cxn>
                <a:cxn ang="0">
                  <a:pos x="38" y="54"/>
                </a:cxn>
                <a:cxn ang="0">
                  <a:pos x="42" y="58"/>
                </a:cxn>
                <a:cxn ang="0">
                  <a:pos x="24" y="58"/>
                </a:cxn>
                <a:cxn ang="0">
                  <a:pos x="14" y="66"/>
                </a:cxn>
                <a:cxn ang="0">
                  <a:pos x="26" y="56"/>
                </a:cxn>
                <a:cxn ang="0">
                  <a:pos x="4" y="54"/>
                </a:cxn>
                <a:cxn ang="0">
                  <a:pos x="56" y="58"/>
                </a:cxn>
                <a:cxn ang="0">
                  <a:pos x="72" y="58"/>
                </a:cxn>
                <a:cxn ang="0">
                  <a:pos x="80" y="34"/>
                </a:cxn>
                <a:cxn ang="0">
                  <a:pos x="32" y="58"/>
                </a:cxn>
                <a:cxn ang="0">
                  <a:pos x="82" y="44"/>
                </a:cxn>
                <a:cxn ang="0">
                  <a:pos x="82" y="56"/>
                </a:cxn>
              </a:cxnLst>
              <a:rect l="0" t="0" r="r" b="b"/>
              <a:pathLst>
                <a:path w="88" h="70">
                  <a:moveTo>
                    <a:pt x="36" y="16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close/>
                  <a:moveTo>
                    <a:pt x="60" y="8"/>
                  </a:move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6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8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4" y="64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6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6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0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8" y="64"/>
                  </a:moveTo>
                  <a:lnTo>
                    <a:pt x="8" y="64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4"/>
                  </a:lnTo>
                  <a:close/>
                  <a:moveTo>
                    <a:pt x="8" y="66"/>
                  </a:move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0" y="68"/>
                  </a:lnTo>
                  <a:close/>
                  <a:moveTo>
                    <a:pt x="12" y="68"/>
                  </a:move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2" y="68"/>
                  </a:lnTo>
                  <a:close/>
                  <a:moveTo>
                    <a:pt x="20" y="62"/>
                  </a:move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close/>
                  <a:moveTo>
                    <a:pt x="38" y="54"/>
                  </a:move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close/>
                  <a:moveTo>
                    <a:pt x="40" y="56"/>
                  </a:move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6" y="58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close/>
                  <a:moveTo>
                    <a:pt x="14" y="66"/>
                  </a:move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close/>
                  <a:moveTo>
                    <a:pt x="8" y="64"/>
                  </a:move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close/>
                  <a:moveTo>
                    <a:pt x="26" y="56"/>
                  </a:move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close/>
                  <a:moveTo>
                    <a:pt x="4" y="54"/>
                  </a:move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close/>
                  <a:moveTo>
                    <a:pt x="46" y="52"/>
                  </a:move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72" y="58"/>
                  </a:move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  <a:moveTo>
                    <a:pt x="80" y="34"/>
                  </a:move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close/>
                  <a:moveTo>
                    <a:pt x="42" y="10"/>
                  </a:move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32" y="58"/>
                  </a:moveTo>
                  <a:lnTo>
                    <a:pt x="32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2" y="58"/>
                  </a:lnTo>
                  <a:close/>
                  <a:moveTo>
                    <a:pt x="82" y="44"/>
                  </a:moveTo>
                  <a:lnTo>
                    <a:pt x="82" y="44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close/>
                  <a:moveTo>
                    <a:pt x="82" y="42"/>
                  </a:move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close/>
                  <a:moveTo>
                    <a:pt x="82" y="56"/>
                  </a:moveTo>
                  <a:lnTo>
                    <a:pt x="82" y="5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2" y="56"/>
                  </a:lnTo>
                  <a:close/>
                  <a:moveTo>
                    <a:pt x="80" y="58"/>
                  </a:moveTo>
                  <a:lnTo>
                    <a:pt x="80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0048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780" y="1956"/>
              <a:ext cx="4" cy="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" h="36">
                  <a:moveTo>
                    <a:pt x="0" y="2"/>
                  </a:moveTo>
                  <a:lnTo>
                    <a:pt x="0" y="36"/>
                  </a:lnTo>
                  <a:lnTo>
                    <a:pt x="4" y="3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C00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798" y="1948"/>
              <a:ext cx="6" cy="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36">
                  <a:moveTo>
                    <a:pt x="0" y="2"/>
                  </a:moveTo>
                  <a:lnTo>
                    <a:pt x="2" y="36"/>
                  </a:lnTo>
                  <a:lnTo>
                    <a:pt x="6" y="36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C00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784" y="2542"/>
              <a:ext cx="4" cy="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2" y="56"/>
                </a:cxn>
                <a:cxn ang="0">
                  <a:pos x="0" y="5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8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B48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784" y="2542"/>
              <a:ext cx="2" cy="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8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361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734" y="2526"/>
              <a:ext cx="6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4"/>
                </a:cxn>
                <a:cxn ang="0">
                  <a:pos x="68" y="16"/>
                </a:cxn>
                <a:cxn ang="0">
                  <a:pos x="20" y="20"/>
                </a:cxn>
                <a:cxn ang="0">
                  <a:pos x="6" y="10"/>
                </a:cxn>
                <a:cxn ang="0">
                  <a:pos x="0" y="0"/>
                </a:cxn>
              </a:cxnLst>
              <a:rect l="0" t="0" r="r" b="b"/>
              <a:pathLst>
                <a:path w="68" h="20">
                  <a:moveTo>
                    <a:pt x="0" y="0"/>
                  </a:moveTo>
                  <a:lnTo>
                    <a:pt x="50" y="4"/>
                  </a:lnTo>
                  <a:lnTo>
                    <a:pt x="68" y="16"/>
                  </a:lnTo>
                  <a:lnTo>
                    <a:pt x="20" y="20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2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708" y="2526"/>
              <a:ext cx="46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6" y="20"/>
                </a:cxn>
                <a:cxn ang="0">
                  <a:pos x="26" y="0"/>
                </a:cxn>
                <a:cxn ang="0">
                  <a:pos x="0" y="20"/>
                </a:cxn>
              </a:cxnLst>
              <a:rect l="0" t="0" r="r" b="b"/>
              <a:pathLst>
                <a:path w="46" h="20">
                  <a:moveTo>
                    <a:pt x="0" y="20"/>
                  </a:moveTo>
                  <a:lnTo>
                    <a:pt x="46" y="20"/>
                  </a:lnTo>
                  <a:lnTo>
                    <a:pt x="2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55E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06" y="2454"/>
              <a:ext cx="40" cy="182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8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14" y="38"/>
                </a:cxn>
                <a:cxn ang="0">
                  <a:pos x="20" y="34"/>
                </a:cxn>
                <a:cxn ang="0">
                  <a:pos x="18" y="32"/>
                </a:cxn>
                <a:cxn ang="0">
                  <a:pos x="20" y="30"/>
                </a:cxn>
                <a:cxn ang="0">
                  <a:pos x="24" y="28"/>
                </a:cxn>
                <a:cxn ang="0">
                  <a:pos x="22" y="20"/>
                </a:cxn>
                <a:cxn ang="0">
                  <a:pos x="24" y="10"/>
                </a:cxn>
                <a:cxn ang="0">
                  <a:pos x="26" y="4"/>
                </a:cxn>
                <a:cxn ang="0">
                  <a:pos x="28" y="0"/>
                </a:cxn>
                <a:cxn ang="0">
                  <a:pos x="28" y="14"/>
                </a:cxn>
                <a:cxn ang="0">
                  <a:pos x="28" y="30"/>
                </a:cxn>
                <a:cxn ang="0">
                  <a:pos x="32" y="30"/>
                </a:cxn>
                <a:cxn ang="0">
                  <a:pos x="32" y="32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2" y="38"/>
                </a:cxn>
                <a:cxn ang="0">
                  <a:pos x="34" y="38"/>
                </a:cxn>
                <a:cxn ang="0">
                  <a:pos x="34" y="40"/>
                </a:cxn>
                <a:cxn ang="0">
                  <a:pos x="30" y="44"/>
                </a:cxn>
                <a:cxn ang="0">
                  <a:pos x="28" y="166"/>
                </a:cxn>
                <a:cxn ang="0">
                  <a:pos x="30" y="168"/>
                </a:cxn>
                <a:cxn ang="0">
                  <a:pos x="32" y="170"/>
                </a:cxn>
                <a:cxn ang="0">
                  <a:pos x="32" y="174"/>
                </a:cxn>
                <a:cxn ang="0">
                  <a:pos x="32" y="174"/>
                </a:cxn>
                <a:cxn ang="0">
                  <a:pos x="38" y="176"/>
                </a:cxn>
                <a:cxn ang="0">
                  <a:pos x="38" y="178"/>
                </a:cxn>
                <a:cxn ang="0">
                  <a:pos x="36" y="182"/>
                </a:cxn>
                <a:cxn ang="0">
                  <a:pos x="24" y="182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40" h="182">
                  <a:moveTo>
                    <a:pt x="0" y="178"/>
                  </a:moveTo>
                  <a:lnTo>
                    <a:pt x="0" y="172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6" y="16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30" y="168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6" y="174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80"/>
                  </a:lnTo>
                  <a:lnTo>
                    <a:pt x="36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6" y="18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C98D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526" y="2454"/>
              <a:ext cx="20" cy="182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4" y="10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14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0" y="44"/>
                </a:cxn>
                <a:cxn ang="0">
                  <a:pos x="8" y="166"/>
                </a:cxn>
                <a:cxn ang="0">
                  <a:pos x="10" y="168"/>
                </a:cxn>
                <a:cxn ang="0">
                  <a:pos x="12" y="170"/>
                </a:cxn>
                <a:cxn ang="0">
                  <a:pos x="12" y="174"/>
                </a:cxn>
                <a:cxn ang="0">
                  <a:pos x="12" y="174"/>
                </a:cxn>
                <a:cxn ang="0">
                  <a:pos x="18" y="176"/>
                </a:cxn>
                <a:cxn ang="0">
                  <a:pos x="18" y="178"/>
                </a:cxn>
                <a:cxn ang="0">
                  <a:pos x="8" y="182"/>
                </a:cxn>
                <a:cxn ang="0">
                  <a:pos x="10" y="180"/>
                </a:cxn>
                <a:cxn ang="0">
                  <a:pos x="10" y="178"/>
                </a:cxn>
                <a:cxn ang="0">
                  <a:pos x="10" y="174"/>
                </a:cxn>
                <a:cxn ang="0">
                  <a:pos x="8" y="172"/>
                </a:cxn>
                <a:cxn ang="0">
                  <a:pos x="4" y="170"/>
                </a:cxn>
                <a:cxn ang="0">
                  <a:pos x="6" y="62"/>
                </a:cxn>
                <a:cxn ang="0">
                  <a:pos x="8" y="42"/>
                </a:cxn>
                <a:cxn ang="0">
                  <a:pos x="8" y="38"/>
                </a:cxn>
                <a:cxn ang="0">
                  <a:pos x="0" y="36"/>
                </a:cxn>
                <a:cxn ang="0">
                  <a:pos x="4" y="34"/>
                </a:cxn>
                <a:cxn ang="0">
                  <a:pos x="10" y="32"/>
                </a:cxn>
                <a:cxn ang="0">
                  <a:pos x="10" y="30"/>
                </a:cxn>
                <a:cxn ang="0">
                  <a:pos x="4" y="28"/>
                </a:cxn>
              </a:cxnLst>
              <a:rect l="0" t="0" r="r" b="b"/>
              <a:pathLst>
                <a:path w="20" h="182">
                  <a:moveTo>
                    <a:pt x="4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4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10" y="168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6" y="174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6" y="180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78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6" y="108"/>
                  </a:lnTo>
                  <a:lnTo>
                    <a:pt x="6" y="6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9A69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526" y="2494"/>
              <a:ext cx="4" cy="1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124"/>
                </a:cxn>
                <a:cxn ang="0">
                  <a:pos x="2" y="124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2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126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9B1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516" y="2622"/>
              <a:ext cx="1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2">
                  <a:moveTo>
                    <a:pt x="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9B1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506" y="2626"/>
              <a:ext cx="28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9B1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95" name="Picture 171" descr="C:\Users\Travis\AppData\Local\Microsoft\Windows\Temporary Internet Files\Content.IE5\VN1LRFWC\MCj039844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29000"/>
            <a:ext cx="1676400" cy="1786914"/>
          </a:xfrm>
          <a:prstGeom prst="rect">
            <a:avLst/>
          </a:prstGeom>
          <a:noFill/>
        </p:spPr>
      </p:pic>
      <p:pic>
        <p:nvPicPr>
          <p:cNvPr id="1196" name="Picture 172" descr="C:\Users\Travis\AppData\Local\Microsoft\Windows\Temporary Internet Files\Content.IE5\VN1LRFWC\MCj039849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512108"/>
            <a:ext cx="1143000" cy="1050492"/>
          </a:xfrm>
          <a:prstGeom prst="rect">
            <a:avLst/>
          </a:prstGeom>
          <a:noFill/>
        </p:spPr>
      </p:pic>
      <p:grpSp>
        <p:nvGrpSpPr>
          <p:cNvPr id="176" name="Group 175"/>
          <p:cNvGrpSpPr/>
          <p:nvPr/>
        </p:nvGrpSpPr>
        <p:grpSpPr>
          <a:xfrm>
            <a:off x="5638800" y="2743200"/>
            <a:ext cx="2085076" cy="2182123"/>
            <a:chOff x="5611124" y="3020323"/>
            <a:chExt cx="2133600" cy="2133600"/>
          </a:xfrm>
          <a:effectLst/>
        </p:grpSpPr>
        <p:sp>
          <p:nvSpPr>
            <p:cNvPr id="173" name="Arc 172"/>
            <p:cNvSpPr/>
            <p:nvPr/>
          </p:nvSpPr>
          <p:spPr>
            <a:xfrm rot="13059664">
              <a:off x="6373124" y="3629923"/>
              <a:ext cx="609600" cy="685800"/>
            </a:xfrm>
            <a:prstGeom prst="arc">
              <a:avLst/>
            </a:prstGeom>
            <a:ln w="444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Arc 173"/>
            <p:cNvSpPr/>
            <p:nvPr/>
          </p:nvSpPr>
          <p:spPr>
            <a:xfrm rot="13059664">
              <a:off x="5990112" y="3323111"/>
              <a:ext cx="1524000" cy="1524000"/>
            </a:xfrm>
            <a:prstGeom prst="arc">
              <a:avLst/>
            </a:prstGeom>
            <a:ln w="444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Arc 174"/>
            <p:cNvSpPr/>
            <p:nvPr/>
          </p:nvSpPr>
          <p:spPr>
            <a:xfrm rot="13059664">
              <a:off x="5611124" y="3020323"/>
              <a:ext cx="2133600" cy="2133600"/>
            </a:xfrm>
            <a:prstGeom prst="arc">
              <a:avLst/>
            </a:prstGeom>
            <a:ln w="444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61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Who uses outdoor wireless networking?</a:t>
            </a:r>
          </a:p>
        </p:txBody>
      </p:sp>
      <p:pic>
        <p:nvPicPr>
          <p:cNvPr id="2051" name="Picture 3" descr="C:\Users\Travis\AppData\Local\Microsoft\Windows\Temporary Internet Files\Content.IE5\B64PXAHX\MCj023311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038600"/>
            <a:ext cx="2059066" cy="2081825"/>
          </a:xfrm>
          <a:prstGeom prst="rect">
            <a:avLst/>
          </a:prstGeom>
          <a:noFill/>
        </p:spPr>
      </p:pic>
      <p:pic>
        <p:nvPicPr>
          <p:cNvPr id="2050" name="Picture 2" descr="C:\Users\Travis\AppData\Local\Microsoft\Windows\Temporary Internet Files\Content.IE5\BT1LYLTI\MCj041600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419600"/>
            <a:ext cx="2743200" cy="1133164"/>
          </a:xfrm>
          <a:prstGeom prst="rect">
            <a:avLst/>
          </a:prstGeom>
          <a:noFill/>
        </p:spPr>
      </p:pic>
      <p:sp>
        <p:nvSpPr>
          <p:cNvPr id="182" name="TextBox 181"/>
          <p:cNvSpPr txBox="1"/>
          <p:nvPr/>
        </p:nvSpPr>
        <p:spPr>
          <a:xfrm>
            <a:off x="3733800" y="3733800"/>
            <a:ext cx="12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RV Parks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010400" y="3124200"/>
            <a:ext cx="1601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State Parks</a:t>
            </a:r>
            <a:b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&amp; Facilities</a:t>
            </a:r>
          </a:p>
        </p:txBody>
      </p:sp>
      <p:pic>
        <p:nvPicPr>
          <p:cNvPr id="2056" name="Picture 8" descr="C:\Users\Travis\AppData\Local\Microsoft\Windows\Temporary Internet Files\Content.IE5\EI2W2CGH\MCj0435544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038600"/>
            <a:ext cx="1828800" cy="1828800"/>
          </a:xfrm>
          <a:prstGeom prst="rect">
            <a:avLst/>
          </a:prstGeom>
          <a:noFill/>
        </p:spPr>
      </p:pic>
      <p:sp>
        <p:nvSpPr>
          <p:cNvPr id="186" name="TextBox 185"/>
          <p:cNvSpPr txBox="1"/>
          <p:nvPr/>
        </p:nvSpPr>
        <p:spPr>
          <a:xfrm>
            <a:off x="990600" y="342900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Gather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Satellite Imagery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83208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Prospective Access Point Location (PAPL)</a:t>
            </a:r>
          </a:p>
          <a:p>
            <a:pPr marL="349250" indent="-3492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Existing Access Point Location (EAPL)</a:t>
            </a:r>
          </a:p>
          <a:p>
            <a:pPr marL="349250" indent="-3492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User Access</a:t>
            </a:r>
          </a:p>
          <a:p>
            <a:pPr marL="349250" indent="-3492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9250" indent="-3492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Interference</a:t>
            </a:r>
          </a:p>
        </p:txBody>
      </p:sp>
      <p:pic>
        <p:nvPicPr>
          <p:cNvPr id="3" name="Picture 2" descr="Z:\gis564\Preesentation\blankSat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819400" cy="2609259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5" name="Picture 2" descr="C:\Users\Travis\AppData\Local\Microsoft\Windows\Temporary Internet Files\Content.IE5\B64PXAHX\MCj023068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981200"/>
            <a:ext cx="2438399" cy="4004817"/>
          </a:xfrm>
          <a:prstGeom prst="rect">
            <a:avLst/>
          </a:prstGeom>
          <a:noFill/>
        </p:spPr>
      </p:pic>
      <p:pic>
        <p:nvPicPr>
          <p:cNvPr id="1027" name="Picture 3" descr="C:\Users\Travis\AppData\Local\Microsoft\Windows\Temporary Internet Files\Content.IE5\0ZD1XN7G\MCBD06449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8005" y="4038600"/>
            <a:ext cx="1191595" cy="1108862"/>
          </a:xfrm>
          <a:prstGeom prst="rect">
            <a:avLst/>
          </a:prstGeom>
          <a:noFill/>
        </p:spPr>
      </p:pic>
      <p:pic>
        <p:nvPicPr>
          <p:cNvPr id="9" name="Picture 2" descr="C:\Users\Travis Killen\AppData\Local\Microsoft\Windows\Temporary Internet Files\Content.IE5\5VR8CAVP\MCj0334736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257800"/>
            <a:ext cx="1834286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Geo-database</a:t>
            </a:r>
          </a:p>
        </p:txBody>
      </p:sp>
      <p:pic>
        <p:nvPicPr>
          <p:cNvPr id="2050" name="Picture 2" descr="Z:\gis564\Preesentation\datab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981200"/>
            <a:ext cx="5029200" cy="4421468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3496270"/>
            <a:ext cx="1931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Identify types</a:t>
            </a:r>
          </a:p>
          <a:p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Identify subtypes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2590800"/>
            <a:ext cx="12192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5334000"/>
            <a:ext cx="914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8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981200"/>
            <a:ext cx="560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known points of interference</a:t>
            </a:r>
          </a:p>
        </p:txBody>
      </p:sp>
      <p:pic>
        <p:nvPicPr>
          <p:cNvPr id="7" name="Picture 6" descr="Z:\gis564\Preesentation\blankSat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743200"/>
            <a:ext cx="4038600" cy="3737587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3074" name="Picture 2" descr="Z:\gis564\Preesentation\buildingInterfere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761861"/>
            <a:ext cx="4267200" cy="3744685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057400"/>
            <a:ext cx="383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Prepare your equipment</a:t>
            </a:r>
          </a:p>
        </p:txBody>
      </p:sp>
      <p:pic>
        <p:nvPicPr>
          <p:cNvPr id="4100" name="Picture 4" descr="C:\Users\Travis\AppData\Local\Microsoft\Windows\Temporary Internet Files\Content.IE5\VN1LRFWC\MCHH01100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7240">
            <a:off x="6403878" y="3626571"/>
            <a:ext cx="1101371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3124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Charge Batteries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124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 Out Data to ArcPad</a:t>
            </a:r>
          </a:p>
        </p:txBody>
      </p:sp>
      <p:pic>
        <p:nvPicPr>
          <p:cNvPr id="8194" name="Picture 2" descr="C:\Users\Travis Killen\AppData\Local\Microsoft\Windows\Temporary Internet Files\Content.IE5\LIZHK4CE\MCj039691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86474"/>
            <a:ext cx="1362151" cy="205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Field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905000"/>
            <a:ext cx="235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GPS Point Data</a:t>
            </a:r>
          </a:p>
        </p:txBody>
      </p:sp>
      <p:pic>
        <p:nvPicPr>
          <p:cNvPr id="2050" name="Picture 2" descr="Z:\gis564\Preesentation\trim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90800"/>
            <a:ext cx="2438400" cy="3718998"/>
          </a:xfrm>
          <a:prstGeom prst="rect">
            <a:avLst/>
          </a:prstGeom>
          <a:noFill/>
        </p:spPr>
      </p:pic>
      <p:pic>
        <p:nvPicPr>
          <p:cNvPr id="2051" name="Picture 3" descr="Z:\gis564\Preesentation\pointProper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90800"/>
            <a:ext cx="256475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33400" y="990600"/>
            <a:ext cx="6934200" cy="76200"/>
          </a:xfrm>
          <a:prstGeom prst="line">
            <a:avLst/>
          </a:prstGeom>
          <a:ln w="174625" cap="sq" cmpd="thickThin">
            <a:gradFill flip="none" rotWithShape="1">
              <a:gsLst>
                <a:gs pos="2000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457200"/>
            <a:ext cx="988906" cy="1219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4267200" cy="1143000"/>
          </a:xfrm>
          <a:ln cmpd="thickThin">
            <a:prstDash val="solid"/>
            <a:round/>
          </a:ln>
          <a:effectLst>
            <a:outerShdw blurRad="2159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300000" lon="20039998" rev="0"/>
            </a:camera>
            <a:lightRig rig="threePt" dir="t"/>
          </a:scene3d>
          <a:sp3d prstMaterial="matte">
            <a:bevelT w="165100" h="165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Field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981200"/>
            <a:ext cx="27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GPS Line Features</a:t>
            </a:r>
          </a:p>
        </p:txBody>
      </p:sp>
      <p:pic>
        <p:nvPicPr>
          <p:cNvPr id="3074" name="Picture 2" descr="Z:\gis564\Preesentation\lineInterf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2418" y="2743200"/>
            <a:ext cx="2391382" cy="3459162"/>
          </a:xfrm>
          <a:prstGeom prst="rect">
            <a:avLst/>
          </a:prstGeom>
          <a:noFill/>
        </p:spPr>
      </p:pic>
      <p:pic>
        <p:nvPicPr>
          <p:cNvPr id="3075" name="Picture 3" descr="Z:\gis564\Preesentation\line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731792"/>
            <a:ext cx="2344737" cy="344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258</Words>
  <Application>Microsoft Office PowerPoint</Application>
  <PresentationFormat>On-screen Show (4:3)</PresentationFormat>
  <Paragraphs>112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Planning Outdoor WiFi Networks Using Mobile &amp; Field GIS </vt:lpstr>
      <vt:lpstr>Introduction</vt:lpstr>
      <vt:lpstr>Applications</vt:lpstr>
      <vt:lpstr>Preliminary Work</vt:lpstr>
      <vt:lpstr>Preliminary Work</vt:lpstr>
      <vt:lpstr>Preliminary Work</vt:lpstr>
      <vt:lpstr>Preliminary Work</vt:lpstr>
      <vt:lpstr>Field Work</vt:lpstr>
      <vt:lpstr>Field Work</vt:lpstr>
      <vt:lpstr>Field Work</vt:lpstr>
      <vt:lpstr>Post-Processing</vt:lpstr>
      <vt:lpstr>Tools &amp; Models</vt:lpstr>
      <vt:lpstr>3D Possibilities</vt:lpstr>
      <vt:lpstr>Weather Station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WiFi Networks Using Mobile &amp; Field GIS</dc:title>
  <dc:creator>Travis</dc:creator>
  <cp:lastModifiedBy>Travis</cp:lastModifiedBy>
  <cp:revision>39</cp:revision>
  <dcterms:created xsi:type="dcterms:W3CDTF">2008-05-26T18:05:35Z</dcterms:created>
  <dcterms:modified xsi:type="dcterms:W3CDTF">2008-05-28T05:45:24Z</dcterms:modified>
</cp:coreProperties>
</file>